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4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media/image1.jpeg" ContentType="image/jpeg"/>
  <Override PartName="/ppt/media/image3.png" ContentType="image/png"/>
  <Override PartName="/ppt/media/image2.jpeg" ContentType="image/jpeg"/>
  <Override PartName="/ppt/media/image8.png" ContentType="image/png"/>
  <Override PartName="/ppt/media/image4.png" ContentType="image/png"/>
  <Override PartName="/ppt/media/image5.png" ContentType="image/png"/>
  <Override PartName="/ppt/media/image6.png" ContentType="image/png"/>
  <Override PartName="/ppt/media/image7.png" ContentType="image/png"/>
  <Override PartName="/ppt/media/image9.png" ContentType="image/png"/>
  <Override PartName="/ppt/media/image10.png" ContentType="image/png"/>
  <Override PartName="/ppt/media/image11.png" ContentType="image/png"/>
  <Override PartName="/ppt/slideLayouts/slideLayout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_rels/slideLayout31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39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48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  <p:sldMasterId id="2147483687" r:id="rId5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</p:sldIdLst>
  <p:sldSz cx="12192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40CEFD59-2E5A-4A10-8718-AB198538C143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479880" y="1199880"/>
            <a:ext cx="11231640" cy="959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/>
          </p:nvPr>
        </p:nvSpPr>
        <p:spPr>
          <a:xfrm>
            <a:off x="479880" y="2448000"/>
            <a:ext cx="11231640" cy="1636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/>
          </p:nvPr>
        </p:nvSpPr>
        <p:spPr>
          <a:xfrm>
            <a:off x="479880" y="4240440"/>
            <a:ext cx="11231640" cy="1636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A8EAAE80-009A-43C8-AC9F-07A49D9C3572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479880" y="1199880"/>
            <a:ext cx="11231640" cy="959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/>
          </p:nvPr>
        </p:nvSpPr>
        <p:spPr>
          <a:xfrm>
            <a:off x="479880" y="2448000"/>
            <a:ext cx="5481000" cy="1636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/>
          </p:nvPr>
        </p:nvSpPr>
        <p:spPr>
          <a:xfrm>
            <a:off x="6235200" y="2448000"/>
            <a:ext cx="5481000" cy="1636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4"/>
          <p:cNvSpPr>
            <a:spLocks noGrp="1"/>
          </p:cNvSpPr>
          <p:nvPr>
            <p:ph/>
          </p:nvPr>
        </p:nvSpPr>
        <p:spPr>
          <a:xfrm>
            <a:off x="479880" y="4240440"/>
            <a:ext cx="5481000" cy="1636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5"/>
          <p:cNvSpPr>
            <a:spLocks noGrp="1"/>
          </p:cNvSpPr>
          <p:nvPr>
            <p:ph/>
          </p:nvPr>
        </p:nvSpPr>
        <p:spPr>
          <a:xfrm>
            <a:off x="6235200" y="4240440"/>
            <a:ext cx="5481000" cy="1636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787908D4-6340-4595-816E-DACE14544AAD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79880" y="1199880"/>
            <a:ext cx="11231640" cy="959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/>
          </p:nvPr>
        </p:nvSpPr>
        <p:spPr>
          <a:xfrm>
            <a:off x="479880" y="2448000"/>
            <a:ext cx="3616200" cy="1636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/>
          </p:nvPr>
        </p:nvSpPr>
        <p:spPr>
          <a:xfrm>
            <a:off x="4277160" y="2448000"/>
            <a:ext cx="3616200" cy="1636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/>
          </p:nvPr>
        </p:nvSpPr>
        <p:spPr>
          <a:xfrm>
            <a:off x="8074800" y="2448000"/>
            <a:ext cx="3616200" cy="1636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/>
          </p:nvPr>
        </p:nvSpPr>
        <p:spPr>
          <a:xfrm>
            <a:off x="479880" y="4240440"/>
            <a:ext cx="3616200" cy="1636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" name="PlaceHolder 6"/>
          <p:cNvSpPr>
            <a:spLocks noGrp="1"/>
          </p:cNvSpPr>
          <p:nvPr>
            <p:ph/>
          </p:nvPr>
        </p:nvSpPr>
        <p:spPr>
          <a:xfrm>
            <a:off x="4277160" y="4240440"/>
            <a:ext cx="3616200" cy="1636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" name="PlaceHolder 7"/>
          <p:cNvSpPr>
            <a:spLocks noGrp="1"/>
          </p:cNvSpPr>
          <p:nvPr>
            <p:ph/>
          </p:nvPr>
        </p:nvSpPr>
        <p:spPr>
          <a:xfrm>
            <a:off x="8074800" y="4240440"/>
            <a:ext cx="3616200" cy="1636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37462B18-1233-43CC-BC2B-3D109EA467E2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E7F91E95-48D2-4422-B719-3FBD2241ABE3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79880" y="1199880"/>
            <a:ext cx="11231640" cy="959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subTitle"/>
          </p:nvPr>
        </p:nvSpPr>
        <p:spPr>
          <a:xfrm>
            <a:off x="479880" y="2448000"/>
            <a:ext cx="11231640" cy="3431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674E621F-CA47-428A-B9B2-0DA35E271293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79880" y="1199880"/>
            <a:ext cx="11231640" cy="959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/>
          </p:nvPr>
        </p:nvSpPr>
        <p:spPr>
          <a:xfrm>
            <a:off x="479880" y="2448000"/>
            <a:ext cx="11231640" cy="3431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16268774-3C78-4199-B22C-9FA493A85175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479880" y="1199880"/>
            <a:ext cx="11231640" cy="959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/>
          </p:nvPr>
        </p:nvSpPr>
        <p:spPr>
          <a:xfrm>
            <a:off x="479880" y="2448000"/>
            <a:ext cx="5481000" cy="3431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/>
          </p:nvPr>
        </p:nvSpPr>
        <p:spPr>
          <a:xfrm>
            <a:off x="6235200" y="2448000"/>
            <a:ext cx="5481000" cy="3431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164486F4-10BC-47DE-B967-CFA7A4BB0FE4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79880" y="1199880"/>
            <a:ext cx="11231640" cy="959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2A92CB53-F6FC-4294-89EE-8B7F88F6EA79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subTitle"/>
          </p:nvPr>
        </p:nvSpPr>
        <p:spPr>
          <a:xfrm>
            <a:off x="479880" y="1199880"/>
            <a:ext cx="11231640" cy="4450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A25A6DF6-7D7A-4805-A0A4-28C5DD8C7400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79880" y="1199880"/>
            <a:ext cx="11231640" cy="959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/>
          </p:nvPr>
        </p:nvSpPr>
        <p:spPr>
          <a:xfrm>
            <a:off x="479880" y="2448000"/>
            <a:ext cx="5481000" cy="1636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/>
          </p:nvPr>
        </p:nvSpPr>
        <p:spPr>
          <a:xfrm>
            <a:off x="6235200" y="2448000"/>
            <a:ext cx="5481000" cy="3431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4"/>
          <p:cNvSpPr>
            <a:spLocks noGrp="1"/>
          </p:cNvSpPr>
          <p:nvPr>
            <p:ph/>
          </p:nvPr>
        </p:nvSpPr>
        <p:spPr>
          <a:xfrm>
            <a:off x="479880" y="4240440"/>
            <a:ext cx="5481000" cy="1636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A3155863-F2BD-4516-B4FB-DF47339925D6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79880" y="1199880"/>
            <a:ext cx="11231640" cy="959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subTitle"/>
          </p:nvPr>
        </p:nvSpPr>
        <p:spPr>
          <a:xfrm>
            <a:off x="479880" y="2448000"/>
            <a:ext cx="11231640" cy="3431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6992D6A6-CBCC-4162-A5E4-AD84C63B9800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479880" y="1199880"/>
            <a:ext cx="11231640" cy="959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/>
          </p:nvPr>
        </p:nvSpPr>
        <p:spPr>
          <a:xfrm>
            <a:off x="479880" y="2448000"/>
            <a:ext cx="5481000" cy="3431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/>
          </p:nvPr>
        </p:nvSpPr>
        <p:spPr>
          <a:xfrm>
            <a:off x="6235200" y="2448000"/>
            <a:ext cx="5481000" cy="1636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4"/>
          <p:cNvSpPr>
            <a:spLocks noGrp="1"/>
          </p:cNvSpPr>
          <p:nvPr>
            <p:ph/>
          </p:nvPr>
        </p:nvSpPr>
        <p:spPr>
          <a:xfrm>
            <a:off x="6235200" y="4240440"/>
            <a:ext cx="5481000" cy="1636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39C59481-3D75-4658-8111-03AC79296626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79880" y="1199880"/>
            <a:ext cx="11231640" cy="959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/>
          </p:nvPr>
        </p:nvSpPr>
        <p:spPr>
          <a:xfrm>
            <a:off x="479880" y="2448000"/>
            <a:ext cx="5481000" cy="1636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/>
          </p:nvPr>
        </p:nvSpPr>
        <p:spPr>
          <a:xfrm>
            <a:off x="6235200" y="2448000"/>
            <a:ext cx="5481000" cy="1636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/>
          </p:nvPr>
        </p:nvSpPr>
        <p:spPr>
          <a:xfrm>
            <a:off x="479880" y="4240440"/>
            <a:ext cx="11231640" cy="1636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D61CF3E7-071D-48D0-9FE4-11F82A7F4FF2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479880" y="1199880"/>
            <a:ext cx="11231640" cy="959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/>
          </p:nvPr>
        </p:nvSpPr>
        <p:spPr>
          <a:xfrm>
            <a:off x="479880" y="2448000"/>
            <a:ext cx="11231640" cy="1636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/>
          </p:nvPr>
        </p:nvSpPr>
        <p:spPr>
          <a:xfrm>
            <a:off x="479880" y="4240440"/>
            <a:ext cx="11231640" cy="1636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E19EA332-DF2A-4234-BA18-CA4522D79200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479880" y="1199880"/>
            <a:ext cx="11231640" cy="959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/>
          </p:nvPr>
        </p:nvSpPr>
        <p:spPr>
          <a:xfrm>
            <a:off x="479880" y="2448000"/>
            <a:ext cx="5481000" cy="1636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3"/>
          <p:cNvSpPr>
            <a:spLocks noGrp="1"/>
          </p:cNvSpPr>
          <p:nvPr>
            <p:ph/>
          </p:nvPr>
        </p:nvSpPr>
        <p:spPr>
          <a:xfrm>
            <a:off x="6235200" y="2448000"/>
            <a:ext cx="5481000" cy="1636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" name="PlaceHolder 4"/>
          <p:cNvSpPr>
            <a:spLocks noGrp="1"/>
          </p:cNvSpPr>
          <p:nvPr>
            <p:ph/>
          </p:nvPr>
        </p:nvSpPr>
        <p:spPr>
          <a:xfrm>
            <a:off x="479880" y="4240440"/>
            <a:ext cx="5481000" cy="1636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5"/>
          <p:cNvSpPr>
            <a:spLocks noGrp="1"/>
          </p:cNvSpPr>
          <p:nvPr>
            <p:ph/>
          </p:nvPr>
        </p:nvSpPr>
        <p:spPr>
          <a:xfrm>
            <a:off x="6235200" y="4240440"/>
            <a:ext cx="5481000" cy="1636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F0F7F458-B2C8-4FED-AD42-50EF9282DF99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479880" y="1199880"/>
            <a:ext cx="11231640" cy="959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PlaceHolder 2"/>
          <p:cNvSpPr>
            <a:spLocks noGrp="1"/>
          </p:cNvSpPr>
          <p:nvPr>
            <p:ph/>
          </p:nvPr>
        </p:nvSpPr>
        <p:spPr>
          <a:xfrm>
            <a:off x="479880" y="2448000"/>
            <a:ext cx="3616200" cy="1636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3"/>
          <p:cNvSpPr>
            <a:spLocks noGrp="1"/>
          </p:cNvSpPr>
          <p:nvPr>
            <p:ph/>
          </p:nvPr>
        </p:nvSpPr>
        <p:spPr>
          <a:xfrm>
            <a:off x="4277160" y="2448000"/>
            <a:ext cx="3616200" cy="1636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PlaceHolder 4"/>
          <p:cNvSpPr>
            <a:spLocks noGrp="1"/>
          </p:cNvSpPr>
          <p:nvPr>
            <p:ph/>
          </p:nvPr>
        </p:nvSpPr>
        <p:spPr>
          <a:xfrm>
            <a:off x="8074800" y="2448000"/>
            <a:ext cx="3616200" cy="1636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PlaceHolder 5"/>
          <p:cNvSpPr>
            <a:spLocks noGrp="1"/>
          </p:cNvSpPr>
          <p:nvPr>
            <p:ph/>
          </p:nvPr>
        </p:nvSpPr>
        <p:spPr>
          <a:xfrm>
            <a:off x="479880" y="4240440"/>
            <a:ext cx="3616200" cy="1636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6" name="PlaceHolder 6"/>
          <p:cNvSpPr>
            <a:spLocks noGrp="1"/>
          </p:cNvSpPr>
          <p:nvPr>
            <p:ph/>
          </p:nvPr>
        </p:nvSpPr>
        <p:spPr>
          <a:xfrm>
            <a:off x="4277160" y="4240440"/>
            <a:ext cx="3616200" cy="1636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7" name="PlaceHolder 7"/>
          <p:cNvSpPr>
            <a:spLocks noGrp="1"/>
          </p:cNvSpPr>
          <p:nvPr>
            <p:ph/>
          </p:nvPr>
        </p:nvSpPr>
        <p:spPr>
          <a:xfrm>
            <a:off x="8074800" y="4240440"/>
            <a:ext cx="3616200" cy="1636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CA6DCAAC-8AA7-4FEF-B0CD-FE045A45F1AF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79FC792F-CC9A-473D-959B-1F49863B3D8A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title"/>
          </p:nvPr>
        </p:nvSpPr>
        <p:spPr>
          <a:xfrm>
            <a:off x="479880" y="1199880"/>
            <a:ext cx="11231640" cy="959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9" name="PlaceHolder 2"/>
          <p:cNvSpPr>
            <a:spLocks noGrp="1"/>
          </p:cNvSpPr>
          <p:nvPr>
            <p:ph type="subTitle"/>
          </p:nvPr>
        </p:nvSpPr>
        <p:spPr>
          <a:xfrm>
            <a:off x="479880" y="2448000"/>
            <a:ext cx="11231640" cy="3431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C3A85BC4-FBBB-4086-A233-67EEDA24DBED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479880" y="1199880"/>
            <a:ext cx="11231640" cy="959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/>
          </p:nvPr>
        </p:nvSpPr>
        <p:spPr>
          <a:xfrm>
            <a:off x="479880" y="2448000"/>
            <a:ext cx="11231640" cy="3431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2658082C-2ADD-4D2E-A8E6-86422D4C5CB3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479880" y="1199880"/>
            <a:ext cx="11231640" cy="959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/>
          </p:nvPr>
        </p:nvSpPr>
        <p:spPr>
          <a:xfrm>
            <a:off x="479880" y="2448000"/>
            <a:ext cx="5481000" cy="3431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/>
          </p:nvPr>
        </p:nvSpPr>
        <p:spPr>
          <a:xfrm>
            <a:off x="6235200" y="2448000"/>
            <a:ext cx="5481000" cy="3431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037902CE-F8F6-403C-A5A1-80C371BCC8B6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479880" y="1199880"/>
            <a:ext cx="11231640" cy="959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9C8E7279-15D7-4830-B6A2-0D4E08FDCDE0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79880" y="1199880"/>
            <a:ext cx="11231640" cy="959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479880" y="2448000"/>
            <a:ext cx="11231640" cy="3431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16C48DC4-04B9-44E2-AC8A-0721434854F3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subTitle"/>
          </p:nvPr>
        </p:nvSpPr>
        <p:spPr>
          <a:xfrm>
            <a:off x="479880" y="1199880"/>
            <a:ext cx="11231640" cy="4450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9276329D-552B-45B0-9CD5-033985CE16D7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479880" y="1199880"/>
            <a:ext cx="11231640" cy="959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/>
          </p:nvPr>
        </p:nvSpPr>
        <p:spPr>
          <a:xfrm>
            <a:off x="479880" y="2448000"/>
            <a:ext cx="5481000" cy="1636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PlaceHolder 3"/>
          <p:cNvSpPr>
            <a:spLocks noGrp="1"/>
          </p:cNvSpPr>
          <p:nvPr>
            <p:ph/>
          </p:nvPr>
        </p:nvSpPr>
        <p:spPr>
          <a:xfrm>
            <a:off x="6235200" y="2448000"/>
            <a:ext cx="5481000" cy="3431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0" name="PlaceHolder 4"/>
          <p:cNvSpPr>
            <a:spLocks noGrp="1"/>
          </p:cNvSpPr>
          <p:nvPr>
            <p:ph/>
          </p:nvPr>
        </p:nvSpPr>
        <p:spPr>
          <a:xfrm>
            <a:off x="479880" y="4240440"/>
            <a:ext cx="5481000" cy="1636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5CA1166F-6DAD-427B-AA44-C775C318FDFE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479880" y="1199880"/>
            <a:ext cx="11231640" cy="959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/>
          </p:nvPr>
        </p:nvSpPr>
        <p:spPr>
          <a:xfrm>
            <a:off x="479880" y="2448000"/>
            <a:ext cx="5481000" cy="3431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PlaceHolder 3"/>
          <p:cNvSpPr>
            <a:spLocks noGrp="1"/>
          </p:cNvSpPr>
          <p:nvPr>
            <p:ph/>
          </p:nvPr>
        </p:nvSpPr>
        <p:spPr>
          <a:xfrm>
            <a:off x="6235200" y="2448000"/>
            <a:ext cx="5481000" cy="1636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4" name="PlaceHolder 4"/>
          <p:cNvSpPr>
            <a:spLocks noGrp="1"/>
          </p:cNvSpPr>
          <p:nvPr>
            <p:ph/>
          </p:nvPr>
        </p:nvSpPr>
        <p:spPr>
          <a:xfrm>
            <a:off x="6235200" y="4240440"/>
            <a:ext cx="5481000" cy="1636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2ED87D29-7471-4D71-AA4D-D3E59935363A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PlaceHolder 1"/>
          <p:cNvSpPr>
            <a:spLocks noGrp="1"/>
          </p:cNvSpPr>
          <p:nvPr>
            <p:ph type="title"/>
          </p:nvPr>
        </p:nvSpPr>
        <p:spPr>
          <a:xfrm>
            <a:off x="479880" y="1199880"/>
            <a:ext cx="11231640" cy="959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" name="PlaceHolder 2"/>
          <p:cNvSpPr>
            <a:spLocks noGrp="1"/>
          </p:cNvSpPr>
          <p:nvPr>
            <p:ph/>
          </p:nvPr>
        </p:nvSpPr>
        <p:spPr>
          <a:xfrm>
            <a:off x="479880" y="2448000"/>
            <a:ext cx="5481000" cy="1636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7" name="PlaceHolder 3"/>
          <p:cNvSpPr>
            <a:spLocks noGrp="1"/>
          </p:cNvSpPr>
          <p:nvPr>
            <p:ph/>
          </p:nvPr>
        </p:nvSpPr>
        <p:spPr>
          <a:xfrm>
            <a:off x="6235200" y="2448000"/>
            <a:ext cx="5481000" cy="1636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PlaceHolder 4"/>
          <p:cNvSpPr>
            <a:spLocks noGrp="1"/>
          </p:cNvSpPr>
          <p:nvPr>
            <p:ph/>
          </p:nvPr>
        </p:nvSpPr>
        <p:spPr>
          <a:xfrm>
            <a:off x="479880" y="4240440"/>
            <a:ext cx="11231640" cy="1636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B434C366-77F7-4702-8F29-8669EEF6BB86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479880" y="1199880"/>
            <a:ext cx="11231640" cy="959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PlaceHolder 2"/>
          <p:cNvSpPr>
            <a:spLocks noGrp="1"/>
          </p:cNvSpPr>
          <p:nvPr>
            <p:ph/>
          </p:nvPr>
        </p:nvSpPr>
        <p:spPr>
          <a:xfrm>
            <a:off x="479880" y="2448000"/>
            <a:ext cx="11231640" cy="1636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PlaceHolder 3"/>
          <p:cNvSpPr>
            <a:spLocks noGrp="1"/>
          </p:cNvSpPr>
          <p:nvPr>
            <p:ph/>
          </p:nvPr>
        </p:nvSpPr>
        <p:spPr>
          <a:xfrm>
            <a:off x="479880" y="4240440"/>
            <a:ext cx="11231640" cy="1636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41912921-8272-4179-8943-7ED44A13DDDF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title"/>
          </p:nvPr>
        </p:nvSpPr>
        <p:spPr>
          <a:xfrm>
            <a:off x="479880" y="1199880"/>
            <a:ext cx="11231640" cy="959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3" name="PlaceHolder 2"/>
          <p:cNvSpPr>
            <a:spLocks noGrp="1"/>
          </p:cNvSpPr>
          <p:nvPr>
            <p:ph/>
          </p:nvPr>
        </p:nvSpPr>
        <p:spPr>
          <a:xfrm>
            <a:off x="479880" y="2448000"/>
            <a:ext cx="5481000" cy="1636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4" name="PlaceHolder 3"/>
          <p:cNvSpPr>
            <a:spLocks noGrp="1"/>
          </p:cNvSpPr>
          <p:nvPr>
            <p:ph/>
          </p:nvPr>
        </p:nvSpPr>
        <p:spPr>
          <a:xfrm>
            <a:off x="6235200" y="2448000"/>
            <a:ext cx="5481000" cy="1636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" name="PlaceHolder 4"/>
          <p:cNvSpPr>
            <a:spLocks noGrp="1"/>
          </p:cNvSpPr>
          <p:nvPr>
            <p:ph/>
          </p:nvPr>
        </p:nvSpPr>
        <p:spPr>
          <a:xfrm>
            <a:off x="479880" y="4240440"/>
            <a:ext cx="5481000" cy="1636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6" name="PlaceHolder 5"/>
          <p:cNvSpPr>
            <a:spLocks noGrp="1"/>
          </p:cNvSpPr>
          <p:nvPr>
            <p:ph/>
          </p:nvPr>
        </p:nvSpPr>
        <p:spPr>
          <a:xfrm>
            <a:off x="6235200" y="4240440"/>
            <a:ext cx="5481000" cy="1636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BE096692-5971-4345-AA0D-EE51531C6BC6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PlaceHolder 1"/>
          <p:cNvSpPr>
            <a:spLocks noGrp="1"/>
          </p:cNvSpPr>
          <p:nvPr>
            <p:ph type="title"/>
          </p:nvPr>
        </p:nvSpPr>
        <p:spPr>
          <a:xfrm>
            <a:off x="479880" y="1199880"/>
            <a:ext cx="11231640" cy="959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8" name="PlaceHolder 2"/>
          <p:cNvSpPr>
            <a:spLocks noGrp="1"/>
          </p:cNvSpPr>
          <p:nvPr>
            <p:ph/>
          </p:nvPr>
        </p:nvSpPr>
        <p:spPr>
          <a:xfrm>
            <a:off x="479880" y="2448000"/>
            <a:ext cx="3616200" cy="1636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9" name="PlaceHolder 3"/>
          <p:cNvSpPr>
            <a:spLocks noGrp="1"/>
          </p:cNvSpPr>
          <p:nvPr>
            <p:ph/>
          </p:nvPr>
        </p:nvSpPr>
        <p:spPr>
          <a:xfrm>
            <a:off x="4277160" y="2448000"/>
            <a:ext cx="3616200" cy="1636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0" name="PlaceHolder 4"/>
          <p:cNvSpPr>
            <a:spLocks noGrp="1"/>
          </p:cNvSpPr>
          <p:nvPr>
            <p:ph/>
          </p:nvPr>
        </p:nvSpPr>
        <p:spPr>
          <a:xfrm>
            <a:off x="8074800" y="2448000"/>
            <a:ext cx="3616200" cy="1636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1" name="PlaceHolder 5"/>
          <p:cNvSpPr>
            <a:spLocks noGrp="1"/>
          </p:cNvSpPr>
          <p:nvPr>
            <p:ph/>
          </p:nvPr>
        </p:nvSpPr>
        <p:spPr>
          <a:xfrm>
            <a:off x="479880" y="4240440"/>
            <a:ext cx="3616200" cy="1636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2" name="PlaceHolder 6"/>
          <p:cNvSpPr>
            <a:spLocks noGrp="1"/>
          </p:cNvSpPr>
          <p:nvPr>
            <p:ph/>
          </p:nvPr>
        </p:nvSpPr>
        <p:spPr>
          <a:xfrm>
            <a:off x="4277160" y="4240440"/>
            <a:ext cx="3616200" cy="1636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3" name="PlaceHolder 7"/>
          <p:cNvSpPr>
            <a:spLocks noGrp="1"/>
          </p:cNvSpPr>
          <p:nvPr>
            <p:ph/>
          </p:nvPr>
        </p:nvSpPr>
        <p:spPr>
          <a:xfrm>
            <a:off x="8074800" y="4240440"/>
            <a:ext cx="3616200" cy="1636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83A3D875-F8AA-432C-9053-B716F6BB15BC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780EE6D9-F6E4-453C-BDF8-48F830D600C4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PlaceHolder 1"/>
          <p:cNvSpPr>
            <a:spLocks noGrp="1"/>
          </p:cNvSpPr>
          <p:nvPr>
            <p:ph type="title"/>
          </p:nvPr>
        </p:nvSpPr>
        <p:spPr>
          <a:xfrm>
            <a:off x="479880" y="1199880"/>
            <a:ext cx="11231640" cy="959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3" name="PlaceHolder 2"/>
          <p:cNvSpPr>
            <a:spLocks noGrp="1"/>
          </p:cNvSpPr>
          <p:nvPr>
            <p:ph type="subTitle"/>
          </p:nvPr>
        </p:nvSpPr>
        <p:spPr>
          <a:xfrm>
            <a:off x="479880" y="2448000"/>
            <a:ext cx="11231640" cy="3431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E5BE7C8C-DDBB-4887-B1E3-00F5959C5A4A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PlaceHolder 1"/>
          <p:cNvSpPr>
            <a:spLocks noGrp="1"/>
          </p:cNvSpPr>
          <p:nvPr>
            <p:ph type="title"/>
          </p:nvPr>
        </p:nvSpPr>
        <p:spPr>
          <a:xfrm>
            <a:off x="479880" y="1199880"/>
            <a:ext cx="11231640" cy="959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5" name="PlaceHolder 2"/>
          <p:cNvSpPr>
            <a:spLocks noGrp="1"/>
          </p:cNvSpPr>
          <p:nvPr>
            <p:ph/>
          </p:nvPr>
        </p:nvSpPr>
        <p:spPr>
          <a:xfrm>
            <a:off x="479880" y="2448000"/>
            <a:ext cx="11231640" cy="3431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55062498-4D58-40F1-A356-EF5F09C9DC26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479880" y="1199880"/>
            <a:ext cx="11231640" cy="959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/>
          </p:nvPr>
        </p:nvSpPr>
        <p:spPr>
          <a:xfrm>
            <a:off x="479880" y="2448000"/>
            <a:ext cx="5481000" cy="3431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/>
          </p:nvPr>
        </p:nvSpPr>
        <p:spPr>
          <a:xfrm>
            <a:off x="6235200" y="2448000"/>
            <a:ext cx="5481000" cy="3431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2D0B2885-E777-411B-B683-35F9CF8E45C4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PlaceHolder 1"/>
          <p:cNvSpPr>
            <a:spLocks noGrp="1"/>
          </p:cNvSpPr>
          <p:nvPr>
            <p:ph type="title"/>
          </p:nvPr>
        </p:nvSpPr>
        <p:spPr>
          <a:xfrm>
            <a:off x="479880" y="1199880"/>
            <a:ext cx="11231640" cy="959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7" name="PlaceHolder 2"/>
          <p:cNvSpPr>
            <a:spLocks noGrp="1"/>
          </p:cNvSpPr>
          <p:nvPr>
            <p:ph/>
          </p:nvPr>
        </p:nvSpPr>
        <p:spPr>
          <a:xfrm>
            <a:off x="479880" y="2448000"/>
            <a:ext cx="5481000" cy="3431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8" name="PlaceHolder 3"/>
          <p:cNvSpPr>
            <a:spLocks noGrp="1"/>
          </p:cNvSpPr>
          <p:nvPr>
            <p:ph/>
          </p:nvPr>
        </p:nvSpPr>
        <p:spPr>
          <a:xfrm>
            <a:off x="6235200" y="2448000"/>
            <a:ext cx="5481000" cy="3431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E4173A70-F09C-45E6-B118-5EE7ACF2351F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PlaceHolder 1"/>
          <p:cNvSpPr>
            <a:spLocks noGrp="1"/>
          </p:cNvSpPr>
          <p:nvPr>
            <p:ph type="title"/>
          </p:nvPr>
        </p:nvSpPr>
        <p:spPr>
          <a:xfrm>
            <a:off x="479880" y="1199880"/>
            <a:ext cx="11231640" cy="959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D3AFAE0F-6F9B-494C-9FC4-24C44918980E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PlaceHolder 1"/>
          <p:cNvSpPr>
            <a:spLocks noGrp="1"/>
          </p:cNvSpPr>
          <p:nvPr>
            <p:ph type="subTitle"/>
          </p:nvPr>
        </p:nvSpPr>
        <p:spPr>
          <a:xfrm>
            <a:off x="479880" y="1199880"/>
            <a:ext cx="11231640" cy="4450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1B2C6FD0-4B6D-437B-BAEA-D6E5EDBAF555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PlaceHolder 1"/>
          <p:cNvSpPr>
            <a:spLocks noGrp="1"/>
          </p:cNvSpPr>
          <p:nvPr>
            <p:ph type="title"/>
          </p:nvPr>
        </p:nvSpPr>
        <p:spPr>
          <a:xfrm>
            <a:off x="479880" y="1199880"/>
            <a:ext cx="11231640" cy="959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2" name="PlaceHolder 2"/>
          <p:cNvSpPr>
            <a:spLocks noGrp="1"/>
          </p:cNvSpPr>
          <p:nvPr>
            <p:ph/>
          </p:nvPr>
        </p:nvSpPr>
        <p:spPr>
          <a:xfrm>
            <a:off x="479880" y="2448000"/>
            <a:ext cx="5481000" cy="1636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3" name="PlaceHolder 3"/>
          <p:cNvSpPr>
            <a:spLocks noGrp="1"/>
          </p:cNvSpPr>
          <p:nvPr>
            <p:ph/>
          </p:nvPr>
        </p:nvSpPr>
        <p:spPr>
          <a:xfrm>
            <a:off x="6235200" y="2448000"/>
            <a:ext cx="5481000" cy="3431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4" name="PlaceHolder 4"/>
          <p:cNvSpPr>
            <a:spLocks noGrp="1"/>
          </p:cNvSpPr>
          <p:nvPr>
            <p:ph/>
          </p:nvPr>
        </p:nvSpPr>
        <p:spPr>
          <a:xfrm>
            <a:off x="479880" y="4240440"/>
            <a:ext cx="5481000" cy="1636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9914D1C3-CA74-470D-B245-FE2FE6F00DDF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PlaceHolder 1"/>
          <p:cNvSpPr>
            <a:spLocks noGrp="1"/>
          </p:cNvSpPr>
          <p:nvPr>
            <p:ph type="title"/>
          </p:nvPr>
        </p:nvSpPr>
        <p:spPr>
          <a:xfrm>
            <a:off x="479880" y="1199880"/>
            <a:ext cx="11231640" cy="959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6" name="PlaceHolder 2"/>
          <p:cNvSpPr>
            <a:spLocks noGrp="1"/>
          </p:cNvSpPr>
          <p:nvPr>
            <p:ph/>
          </p:nvPr>
        </p:nvSpPr>
        <p:spPr>
          <a:xfrm>
            <a:off x="479880" y="2448000"/>
            <a:ext cx="5481000" cy="3431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7" name="PlaceHolder 3"/>
          <p:cNvSpPr>
            <a:spLocks noGrp="1"/>
          </p:cNvSpPr>
          <p:nvPr>
            <p:ph/>
          </p:nvPr>
        </p:nvSpPr>
        <p:spPr>
          <a:xfrm>
            <a:off x="6235200" y="2448000"/>
            <a:ext cx="5481000" cy="1636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8" name="PlaceHolder 4"/>
          <p:cNvSpPr>
            <a:spLocks noGrp="1"/>
          </p:cNvSpPr>
          <p:nvPr>
            <p:ph/>
          </p:nvPr>
        </p:nvSpPr>
        <p:spPr>
          <a:xfrm>
            <a:off x="6235200" y="4240440"/>
            <a:ext cx="5481000" cy="1636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B5FB8670-5FE0-479B-9A5F-263CE6032EC4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PlaceHolder 1"/>
          <p:cNvSpPr>
            <a:spLocks noGrp="1"/>
          </p:cNvSpPr>
          <p:nvPr>
            <p:ph type="title"/>
          </p:nvPr>
        </p:nvSpPr>
        <p:spPr>
          <a:xfrm>
            <a:off x="479880" y="1199880"/>
            <a:ext cx="11231640" cy="959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0" name="PlaceHolder 2"/>
          <p:cNvSpPr>
            <a:spLocks noGrp="1"/>
          </p:cNvSpPr>
          <p:nvPr>
            <p:ph/>
          </p:nvPr>
        </p:nvSpPr>
        <p:spPr>
          <a:xfrm>
            <a:off x="479880" y="2448000"/>
            <a:ext cx="5481000" cy="1636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1" name="PlaceHolder 3"/>
          <p:cNvSpPr>
            <a:spLocks noGrp="1"/>
          </p:cNvSpPr>
          <p:nvPr>
            <p:ph/>
          </p:nvPr>
        </p:nvSpPr>
        <p:spPr>
          <a:xfrm>
            <a:off x="6235200" y="2448000"/>
            <a:ext cx="5481000" cy="1636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2" name="PlaceHolder 4"/>
          <p:cNvSpPr>
            <a:spLocks noGrp="1"/>
          </p:cNvSpPr>
          <p:nvPr>
            <p:ph/>
          </p:nvPr>
        </p:nvSpPr>
        <p:spPr>
          <a:xfrm>
            <a:off x="479880" y="4240440"/>
            <a:ext cx="11231640" cy="1636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D508F1FF-EBBA-4082-8C8B-251D5ED442E5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PlaceHolder 1"/>
          <p:cNvSpPr>
            <a:spLocks noGrp="1"/>
          </p:cNvSpPr>
          <p:nvPr>
            <p:ph type="title"/>
          </p:nvPr>
        </p:nvSpPr>
        <p:spPr>
          <a:xfrm>
            <a:off x="479880" y="1199880"/>
            <a:ext cx="11231640" cy="959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4" name="PlaceHolder 2"/>
          <p:cNvSpPr>
            <a:spLocks noGrp="1"/>
          </p:cNvSpPr>
          <p:nvPr>
            <p:ph/>
          </p:nvPr>
        </p:nvSpPr>
        <p:spPr>
          <a:xfrm>
            <a:off x="479880" y="2448000"/>
            <a:ext cx="11231640" cy="1636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5" name="PlaceHolder 3"/>
          <p:cNvSpPr>
            <a:spLocks noGrp="1"/>
          </p:cNvSpPr>
          <p:nvPr>
            <p:ph/>
          </p:nvPr>
        </p:nvSpPr>
        <p:spPr>
          <a:xfrm>
            <a:off x="479880" y="4240440"/>
            <a:ext cx="11231640" cy="1636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7470E08A-9552-45D3-9636-9DCC56E620A1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PlaceHolder 1"/>
          <p:cNvSpPr>
            <a:spLocks noGrp="1"/>
          </p:cNvSpPr>
          <p:nvPr>
            <p:ph type="title"/>
          </p:nvPr>
        </p:nvSpPr>
        <p:spPr>
          <a:xfrm>
            <a:off x="479880" y="1199880"/>
            <a:ext cx="11231640" cy="959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7" name="PlaceHolder 2"/>
          <p:cNvSpPr>
            <a:spLocks noGrp="1"/>
          </p:cNvSpPr>
          <p:nvPr>
            <p:ph/>
          </p:nvPr>
        </p:nvSpPr>
        <p:spPr>
          <a:xfrm>
            <a:off x="479880" y="2448000"/>
            <a:ext cx="5481000" cy="1636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8" name="PlaceHolder 3"/>
          <p:cNvSpPr>
            <a:spLocks noGrp="1"/>
          </p:cNvSpPr>
          <p:nvPr>
            <p:ph/>
          </p:nvPr>
        </p:nvSpPr>
        <p:spPr>
          <a:xfrm>
            <a:off x="6235200" y="2448000"/>
            <a:ext cx="5481000" cy="1636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9" name="PlaceHolder 4"/>
          <p:cNvSpPr>
            <a:spLocks noGrp="1"/>
          </p:cNvSpPr>
          <p:nvPr>
            <p:ph/>
          </p:nvPr>
        </p:nvSpPr>
        <p:spPr>
          <a:xfrm>
            <a:off x="479880" y="4240440"/>
            <a:ext cx="5481000" cy="1636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0" name="PlaceHolder 5"/>
          <p:cNvSpPr>
            <a:spLocks noGrp="1"/>
          </p:cNvSpPr>
          <p:nvPr>
            <p:ph/>
          </p:nvPr>
        </p:nvSpPr>
        <p:spPr>
          <a:xfrm>
            <a:off x="6235200" y="4240440"/>
            <a:ext cx="5481000" cy="1636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605FACF2-2255-47DB-A28A-C803E0244AA8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PlaceHolder 1"/>
          <p:cNvSpPr>
            <a:spLocks noGrp="1"/>
          </p:cNvSpPr>
          <p:nvPr>
            <p:ph type="title"/>
          </p:nvPr>
        </p:nvSpPr>
        <p:spPr>
          <a:xfrm>
            <a:off x="479880" y="1199880"/>
            <a:ext cx="11231640" cy="959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2" name="PlaceHolder 2"/>
          <p:cNvSpPr>
            <a:spLocks noGrp="1"/>
          </p:cNvSpPr>
          <p:nvPr>
            <p:ph/>
          </p:nvPr>
        </p:nvSpPr>
        <p:spPr>
          <a:xfrm>
            <a:off x="479880" y="2448000"/>
            <a:ext cx="3616200" cy="1636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3" name="PlaceHolder 3"/>
          <p:cNvSpPr>
            <a:spLocks noGrp="1"/>
          </p:cNvSpPr>
          <p:nvPr>
            <p:ph/>
          </p:nvPr>
        </p:nvSpPr>
        <p:spPr>
          <a:xfrm>
            <a:off x="4277160" y="2448000"/>
            <a:ext cx="3616200" cy="1636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4" name="PlaceHolder 4"/>
          <p:cNvSpPr>
            <a:spLocks noGrp="1"/>
          </p:cNvSpPr>
          <p:nvPr>
            <p:ph/>
          </p:nvPr>
        </p:nvSpPr>
        <p:spPr>
          <a:xfrm>
            <a:off x="8074800" y="2448000"/>
            <a:ext cx="3616200" cy="1636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5" name="PlaceHolder 5"/>
          <p:cNvSpPr>
            <a:spLocks noGrp="1"/>
          </p:cNvSpPr>
          <p:nvPr>
            <p:ph/>
          </p:nvPr>
        </p:nvSpPr>
        <p:spPr>
          <a:xfrm>
            <a:off x="479880" y="4240440"/>
            <a:ext cx="3616200" cy="1636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6" name="PlaceHolder 6"/>
          <p:cNvSpPr>
            <a:spLocks noGrp="1"/>
          </p:cNvSpPr>
          <p:nvPr>
            <p:ph/>
          </p:nvPr>
        </p:nvSpPr>
        <p:spPr>
          <a:xfrm>
            <a:off x="4277160" y="4240440"/>
            <a:ext cx="3616200" cy="1636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7" name="PlaceHolder 7"/>
          <p:cNvSpPr>
            <a:spLocks noGrp="1"/>
          </p:cNvSpPr>
          <p:nvPr>
            <p:ph/>
          </p:nvPr>
        </p:nvSpPr>
        <p:spPr>
          <a:xfrm>
            <a:off x="8074800" y="4240440"/>
            <a:ext cx="3616200" cy="1636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987CBF55-B727-4369-972F-F0FEEDCEEB33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79880" y="1199880"/>
            <a:ext cx="11231640" cy="959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F7EA9116-D636-4E9C-B8C5-BE83F1102EA5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subTitle"/>
          </p:nvPr>
        </p:nvSpPr>
        <p:spPr>
          <a:xfrm>
            <a:off x="479880" y="1199880"/>
            <a:ext cx="11231640" cy="4450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06B56760-27C5-47D1-BF31-CEF2673AB989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79880" y="1199880"/>
            <a:ext cx="11231640" cy="959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479880" y="2448000"/>
            <a:ext cx="5481000" cy="1636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6235200" y="2448000"/>
            <a:ext cx="5481000" cy="3431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479880" y="4240440"/>
            <a:ext cx="5481000" cy="1636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DE56D9A4-1233-4AAE-8F18-0BC0C22DE693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79880" y="1199880"/>
            <a:ext cx="11231640" cy="959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479880" y="2448000"/>
            <a:ext cx="5481000" cy="3431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6235200" y="2448000"/>
            <a:ext cx="5481000" cy="1636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6235200" y="4240440"/>
            <a:ext cx="5481000" cy="1636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3AD05ABD-70FB-4CAB-BF3B-D19DA1D5B0A7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79880" y="1199880"/>
            <a:ext cx="11231640" cy="959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479880" y="2448000"/>
            <a:ext cx="5481000" cy="1636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6235200" y="2448000"/>
            <a:ext cx="5481000" cy="1636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/>
          </p:nvPr>
        </p:nvSpPr>
        <p:spPr>
          <a:xfrm>
            <a:off x="479880" y="4240440"/>
            <a:ext cx="11231640" cy="1636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3AE41D01-A59D-46C9-AC34-CDA2F1C563EC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Relationship Id="rId4" Type="http://schemas.openxmlformats.org/officeDocument/2006/relationships/slideLayout" Target="../slideLayouts/slideLayout1.xml"/><Relationship Id="rId5" Type="http://schemas.openxmlformats.org/officeDocument/2006/relationships/slideLayout" Target="../slideLayouts/slideLayout2.xml"/><Relationship Id="rId6" Type="http://schemas.openxmlformats.org/officeDocument/2006/relationships/slideLayout" Target="../slideLayouts/slideLayout3.xml"/><Relationship Id="rId7" Type="http://schemas.openxmlformats.org/officeDocument/2006/relationships/slideLayout" Target="../slideLayouts/slideLayout4.xml"/><Relationship Id="rId8" Type="http://schemas.openxmlformats.org/officeDocument/2006/relationships/slideLayout" Target="../slideLayouts/slideLayout5.xml"/><Relationship Id="rId9" Type="http://schemas.openxmlformats.org/officeDocument/2006/relationships/slideLayout" Target="../slideLayouts/slideLayout6.xml"/><Relationship Id="rId10" Type="http://schemas.openxmlformats.org/officeDocument/2006/relationships/slideLayout" Target="../slideLayouts/slideLayout7.xml"/><Relationship Id="rId11" Type="http://schemas.openxmlformats.org/officeDocument/2006/relationships/slideLayout" Target="../slideLayouts/slideLayout8.xml"/><Relationship Id="rId12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1.xml"/><Relationship Id="rId15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1.xml"/><Relationship Id="rId8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46.xml"/><Relationship Id="rId13" Type="http://schemas.openxmlformats.org/officeDocument/2006/relationships/slideLayout" Target="../slideLayouts/slideLayout47.xml"/><Relationship Id="rId14" Type="http://schemas.openxmlformats.org/officeDocument/2006/relationships/slideLayout" Target="../slideLayouts/slideLayout48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9"/>
          <p:cNvCxnSpPr/>
          <p:nvPr/>
        </p:nvCxnSpPr>
        <p:spPr>
          <a:xfrm>
            <a:off x="479880" y="6379200"/>
            <a:ext cx="11232360" cy="360"/>
          </a:xfrm>
          <a:prstGeom prst="straightConnector1">
            <a:avLst/>
          </a:prstGeom>
          <a:ln w="10160">
            <a:solidFill>
              <a:srgbClr val="000000"/>
            </a:solidFill>
            <a:round/>
          </a:ln>
        </p:spPr>
      </p:cxnSp>
      <p:pic>
        <p:nvPicPr>
          <p:cNvPr id="1" name="Image 7" descr=""/>
          <p:cNvPicPr/>
          <p:nvPr/>
        </p:nvPicPr>
        <p:blipFill>
          <a:blip r:embed="rId2"/>
          <a:stretch/>
        </p:blipFill>
        <p:spPr>
          <a:xfrm>
            <a:off x="431280" y="144000"/>
            <a:ext cx="911520" cy="911520"/>
          </a:xfrm>
          <a:prstGeom prst="rect">
            <a:avLst/>
          </a:prstGeom>
          <a:ln w="0">
            <a:noFill/>
          </a:ln>
        </p:spPr>
      </p:pic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239760" cy="239760"/>
          </a:xfrm>
          <a:prstGeom prst="rect">
            <a:avLst/>
          </a:prstGeom>
          <a:noFill/>
          <a:ln w="0">
            <a:solidFill>
              <a:srgbClr val="000000">
                <a:alpha val="0"/>
              </a:srgbClr>
            </a:solidFill>
          </a:ln>
        </p:spPr>
        <p:txBody>
          <a:bodyPr lIns="0" rIns="0" tIns="0" bIns="0" anchor="t">
            <a:noAutofit/>
          </a:bodyPr>
          <a:p>
            <a:pPr indent="0">
              <a:lnSpc>
                <a:spcPct val="90000"/>
              </a:lnSpc>
              <a:buNone/>
            </a:pPr>
            <a:r>
              <a:rPr b="1" lang="fr-FR" sz="140" spc="-1" strike="noStrike">
                <a:solidFill>
                  <a:srgbClr val="000000">
                    <a:alpha val="0"/>
                  </a:srgbClr>
                </a:solidFill>
                <a:latin typeface="Arial"/>
              </a:rPr>
              <a:t>Titre</a:t>
            </a:r>
            <a:endParaRPr b="0" lang="fr-FR" sz="14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dt" idx="1"/>
          </p:nvPr>
        </p:nvSpPr>
        <p:spPr>
          <a:xfrm>
            <a:off x="10152000" y="6378120"/>
            <a:ext cx="1559520" cy="479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>
              <a:lnSpc>
                <a:spcPct val="100000"/>
              </a:lnSpc>
              <a:buNone/>
              <a:defRPr b="1" lang="fr-FR" sz="1000" spc="-1" strike="noStrike" cap="all">
                <a:solidFill>
                  <a:srgbClr val="000000"/>
                </a:solidFill>
                <a:latin typeface="Arial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r>
              <a:rPr b="1" lang="fr-FR" sz="1000" spc="-1" strike="noStrike" cap="all">
                <a:solidFill>
                  <a:srgbClr val="000000"/>
                </a:solidFill>
                <a:latin typeface="Arial"/>
              </a:rPr>
              <a:t>&lt;date/heure&gt;</a:t>
            </a:r>
            <a:endParaRPr b="0" lang="fr-FR" sz="1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>
          <a:xfrm>
            <a:off x="479880" y="6378120"/>
            <a:ext cx="7871760" cy="479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lnSpc>
                <a:spcPct val="100000"/>
              </a:lnSpc>
              <a:buNone/>
              <a:defRPr b="1" lang="fr-FR" sz="1000" spc="-1" strike="noStrike">
                <a:solidFill>
                  <a:srgbClr val="000000"/>
                </a:solidFill>
                <a:latin typeface="Arial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b="1" lang="fr-FR" sz="1000" spc="-1" strike="noStrike">
                <a:solidFill>
                  <a:srgbClr val="000000"/>
                </a:solidFill>
                <a:latin typeface="Arial"/>
              </a:rPr>
              <a:t>&lt;pied de page&gt;</a:t>
            </a:r>
            <a:endParaRPr b="0" lang="fr-FR" sz="1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>
          <a:xfrm>
            <a:off x="8352000" y="6378120"/>
            <a:ext cx="1799640" cy="479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>
              <a:lnSpc>
                <a:spcPct val="100000"/>
              </a:lnSpc>
              <a:buNone/>
              <a:defRPr b="1" lang="fr-FR" sz="1000" spc="-1" strike="noStrike">
                <a:solidFill>
                  <a:srgbClr val="000000"/>
                </a:solidFill>
                <a:latin typeface="Arial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2C8C2B03-B602-4937-9A91-D45B3A520C5A}" type="slidenum">
              <a:rPr b="1" lang="fr-FR" sz="1000" spc="-1" strike="noStrike">
                <a:solidFill>
                  <a:srgbClr val="000000"/>
                </a:solidFill>
                <a:latin typeface="Arial"/>
              </a:rPr>
              <a:t>&lt;numéro&gt;</a:t>
            </a:fld>
            <a:endParaRPr b="0" lang="fr-FR" sz="1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body"/>
          </p:nvPr>
        </p:nvSpPr>
        <p:spPr>
          <a:xfrm>
            <a:off x="479880" y="3128040"/>
            <a:ext cx="11231640" cy="2769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fr-FR" sz="4330" spc="-1" strike="noStrike" cap="all">
                <a:solidFill>
                  <a:srgbClr val="000000"/>
                </a:solidFill>
                <a:latin typeface="Arial"/>
              </a:rPr>
              <a:t>Titre</a:t>
            </a:r>
            <a:endParaRPr b="0" lang="fr-FR" sz="433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100000"/>
              </a:lnSpc>
              <a:spcBef>
                <a:spcPts val="666"/>
              </a:spcBef>
              <a:buNone/>
              <a:tabLst>
                <a:tab algn="l" pos="0"/>
              </a:tabLst>
            </a:pPr>
            <a:r>
              <a:rPr b="0" lang="fr-FR" sz="2470" spc="-1" strike="noStrike">
                <a:solidFill>
                  <a:srgbClr val="000000"/>
                </a:solidFill>
                <a:latin typeface="Arial"/>
              </a:rPr>
              <a:t>Sous-titre</a:t>
            </a:r>
            <a:endParaRPr b="0" lang="fr-FR" sz="247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7" name="Connecteur droit 11"/>
          <p:cNvCxnSpPr/>
          <p:nvPr/>
        </p:nvCxnSpPr>
        <p:spPr>
          <a:xfrm>
            <a:off x="479880" y="6379200"/>
            <a:ext cx="11232360" cy="360"/>
          </a:xfrm>
          <a:prstGeom prst="straightConnector1">
            <a:avLst/>
          </a:prstGeom>
          <a:ln w="10160">
            <a:solidFill>
              <a:srgbClr val="000000"/>
            </a:solidFill>
            <a:round/>
          </a:ln>
        </p:spPr>
      </p:cxnSp>
      <p:pic>
        <p:nvPicPr>
          <p:cNvPr id="8" name="Image 4" descr=""/>
          <p:cNvPicPr/>
          <p:nvPr/>
        </p:nvPicPr>
        <p:blipFill>
          <a:blip r:embed="rId3"/>
          <a:stretch/>
        </p:blipFill>
        <p:spPr>
          <a:xfrm>
            <a:off x="240120" y="164520"/>
            <a:ext cx="2643120" cy="2624760"/>
          </a:xfrm>
          <a:prstGeom prst="rect">
            <a:avLst/>
          </a:prstGeom>
          <a:ln w="0">
            <a:noFill/>
          </a:ln>
        </p:spPr>
      </p:pic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  <p:sldLayoutId id="2147483660" r:id="rId15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5" name="Connecteur droit 9"/>
          <p:cNvCxnSpPr/>
          <p:nvPr/>
        </p:nvCxnSpPr>
        <p:spPr>
          <a:xfrm>
            <a:off x="479880" y="6379200"/>
            <a:ext cx="11232360" cy="360"/>
          </a:xfrm>
          <a:prstGeom prst="straightConnector1">
            <a:avLst/>
          </a:prstGeom>
          <a:ln w="10160">
            <a:solidFill>
              <a:srgbClr val="000000"/>
            </a:solidFill>
            <a:round/>
          </a:ln>
        </p:spPr>
      </p:cxnSp>
      <p:pic>
        <p:nvPicPr>
          <p:cNvPr id="46" name="Image 7" descr=""/>
          <p:cNvPicPr/>
          <p:nvPr/>
        </p:nvPicPr>
        <p:blipFill>
          <a:blip r:embed="rId2"/>
          <a:stretch/>
        </p:blipFill>
        <p:spPr>
          <a:xfrm>
            <a:off x="431280" y="144000"/>
            <a:ext cx="911520" cy="911520"/>
          </a:xfrm>
          <a:prstGeom prst="rect">
            <a:avLst/>
          </a:prstGeom>
          <a:ln w="0">
            <a:noFill/>
          </a:ln>
        </p:spPr>
      </p:pic>
      <p:sp>
        <p:nvSpPr>
          <p:cNvPr id="47" name="PlaceHolder 1"/>
          <p:cNvSpPr>
            <a:spLocks noGrp="1"/>
          </p:cNvSpPr>
          <p:nvPr>
            <p:ph type="body"/>
          </p:nvPr>
        </p:nvSpPr>
        <p:spPr>
          <a:xfrm>
            <a:off x="0" y="1412640"/>
            <a:ext cx="12191760" cy="5446080"/>
          </a:xfrm>
          <a:prstGeom prst="rect">
            <a:avLst/>
          </a:prstGeom>
          <a:solidFill>
            <a:srgbClr val="d9d9d9"/>
          </a:solidFill>
          <a:ln w="0">
            <a:noFill/>
          </a:ln>
        </p:spPr>
        <p:txBody>
          <a:bodyPr lIns="90000" rIns="90000" tIns="1080000" bIns="45000"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0" lang="fr-FR" sz="1800" spc="-1" strike="noStrike" cap="all">
                <a:solidFill>
                  <a:srgbClr val="000000"/>
                </a:solidFill>
                <a:latin typeface="Arial"/>
              </a:rPr>
              <a:t>Sélectionner l’icône pour insérer une image, </a:t>
            </a:r>
            <a:br>
              <a:rPr sz="1800"/>
            </a:br>
            <a:r>
              <a:rPr b="0" lang="fr-FR" sz="1800" spc="-1" strike="noStrike" cap="all">
                <a:solidFill>
                  <a:srgbClr val="000000"/>
                </a:solidFill>
                <a:latin typeface="Arial"/>
              </a:rPr>
              <a:t>puis disposer l’image en arrière plan </a:t>
            </a:r>
            <a:br>
              <a:rPr sz="1800"/>
            </a:br>
            <a:r>
              <a:rPr b="0" lang="fr-FR" sz="1800" spc="-1" strike="noStrike" cap="all">
                <a:solidFill>
                  <a:srgbClr val="000000"/>
                </a:solidFill>
                <a:latin typeface="Arial"/>
              </a:rPr>
              <a:t>(Sélectionner l’image avec le bouton droit de la souris / </a:t>
            </a:r>
            <a:br>
              <a:rPr sz="1800"/>
            </a:br>
            <a:r>
              <a:rPr b="0" lang="fr-FR" sz="1800" spc="-1" strike="noStrike" cap="all">
                <a:solidFill>
                  <a:srgbClr val="000000"/>
                </a:solidFill>
                <a:latin typeface="Arial"/>
              </a:rPr>
              <a:t>Mettre à l’arrière plan)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title"/>
          </p:nvPr>
        </p:nvSpPr>
        <p:spPr>
          <a:xfrm>
            <a:off x="479880" y="983880"/>
            <a:ext cx="11231640" cy="5394960"/>
          </a:xfrm>
          <a:prstGeom prst="rect">
            <a:avLst/>
          </a:prstGeom>
          <a:noFill/>
          <a:ln w="10080">
            <a:solidFill>
              <a:srgbClr val="000000"/>
            </a:solidFill>
            <a:round/>
          </a:ln>
        </p:spPr>
        <p:txBody>
          <a:bodyPr lIns="0" rIns="0" tIns="0" bIns="360000" anchor="ctr">
            <a:noAutofit/>
          </a:bodyPr>
          <a:p>
            <a:pPr marL="528120" indent="-528120">
              <a:lnSpc>
                <a:spcPct val="90000"/>
              </a:lnSpc>
              <a:buClr>
                <a:srgbClr val="000000"/>
              </a:buClr>
              <a:buFont typeface="Arial"/>
              <a:buAutoNum type="arabicPeriod"/>
            </a:pPr>
            <a:r>
              <a:rPr b="1" lang="fr-FR" sz="4330" spc="-1" strike="noStrike">
                <a:solidFill>
                  <a:srgbClr val="000000"/>
                </a:solidFill>
                <a:latin typeface="Arial"/>
              </a:rPr>
              <a:t>Titre</a:t>
            </a:r>
            <a:endParaRPr b="0" lang="fr-FR" sz="433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PlaceHolder 3"/>
          <p:cNvSpPr>
            <a:spLocks noGrp="1"/>
          </p:cNvSpPr>
          <p:nvPr>
            <p:ph type="dt" idx="4"/>
          </p:nvPr>
        </p:nvSpPr>
        <p:spPr>
          <a:xfrm>
            <a:off x="10152000" y="6378120"/>
            <a:ext cx="1559520" cy="479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>
              <a:lnSpc>
                <a:spcPct val="100000"/>
              </a:lnSpc>
              <a:buNone/>
              <a:defRPr b="1" lang="fr-FR" sz="1000" spc="-1" strike="noStrike" cap="all">
                <a:solidFill>
                  <a:srgbClr val="000000"/>
                </a:solidFill>
                <a:latin typeface="Arial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r>
              <a:rPr b="1" lang="fr-FR" sz="1000" spc="-1" strike="noStrike" cap="all">
                <a:solidFill>
                  <a:srgbClr val="000000"/>
                </a:solidFill>
                <a:latin typeface="Arial"/>
              </a:rPr>
              <a:t>&lt;date/heure&gt;</a:t>
            </a:r>
            <a:endParaRPr b="0" lang="fr-FR" sz="1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0" name="PlaceHolder 4"/>
          <p:cNvSpPr>
            <a:spLocks noGrp="1"/>
          </p:cNvSpPr>
          <p:nvPr>
            <p:ph type="ftr" idx="5"/>
          </p:nvPr>
        </p:nvSpPr>
        <p:spPr>
          <a:xfrm>
            <a:off x="479880" y="6378120"/>
            <a:ext cx="7871760" cy="479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lnSpc>
                <a:spcPct val="100000"/>
              </a:lnSpc>
              <a:buNone/>
              <a:defRPr b="1" lang="fr-FR" sz="1000" spc="-1" strike="noStrike">
                <a:solidFill>
                  <a:srgbClr val="000000"/>
                </a:solidFill>
                <a:latin typeface="Arial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b="1" lang="fr-FR" sz="1000" spc="-1" strike="noStrike">
                <a:solidFill>
                  <a:srgbClr val="000000"/>
                </a:solidFill>
                <a:latin typeface="Arial"/>
              </a:rPr>
              <a:t>&lt;pied de page&gt;</a:t>
            </a:r>
            <a:endParaRPr b="0" lang="fr-FR" sz="1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1" name="PlaceHolder 5"/>
          <p:cNvSpPr>
            <a:spLocks noGrp="1"/>
          </p:cNvSpPr>
          <p:nvPr>
            <p:ph type="sldNum" idx="6"/>
          </p:nvPr>
        </p:nvSpPr>
        <p:spPr>
          <a:xfrm>
            <a:off x="8352000" y="6378120"/>
            <a:ext cx="1799640" cy="479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>
              <a:lnSpc>
                <a:spcPct val="100000"/>
              </a:lnSpc>
              <a:buNone/>
              <a:defRPr b="1" lang="fr-FR" sz="1000" spc="-1" strike="noStrike">
                <a:solidFill>
                  <a:srgbClr val="000000"/>
                </a:solidFill>
                <a:latin typeface="Arial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F3CD3364-4A6F-4AD2-B389-79ADA777861F}" type="slidenum">
              <a:rPr b="1" lang="fr-FR" sz="1000" spc="-1" strike="noStrike">
                <a:solidFill>
                  <a:srgbClr val="000000"/>
                </a:solidFill>
                <a:latin typeface="Arial"/>
              </a:rPr>
              <a:t>&lt;numéro&gt;</a:t>
            </a:fld>
            <a:endParaRPr b="0" lang="fr-FR" sz="10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8" name="Connecteur droit 9"/>
          <p:cNvCxnSpPr/>
          <p:nvPr/>
        </p:nvCxnSpPr>
        <p:spPr>
          <a:xfrm>
            <a:off x="479880" y="6379200"/>
            <a:ext cx="11232360" cy="360"/>
          </a:xfrm>
          <a:prstGeom prst="straightConnector1">
            <a:avLst/>
          </a:prstGeom>
          <a:ln w="10160">
            <a:solidFill>
              <a:srgbClr val="000000"/>
            </a:solidFill>
            <a:round/>
          </a:ln>
        </p:spPr>
      </p:cxnSp>
      <p:pic>
        <p:nvPicPr>
          <p:cNvPr id="89" name="Image 7" descr=""/>
          <p:cNvPicPr/>
          <p:nvPr/>
        </p:nvPicPr>
        <p:blipFill>
          <a:blip r:embed="rId2"/>
          <a:stretch/>
        </p:blipFill>
        <p:spPr>
          <a:xfrm>
            <a:off x="431280" y="144000"/>
            <a:ext cx="911520" cy="911520"/>
          </a:xfrm>
          <a:prstGeom prst="rect">
            <a:avLst/>
          </a:prstGeom>
          <a:ln w="0">
            <a:noFill/>
          </a:ln>
        </p:spPr>
      </p:pic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479880" y="1199880"/>
            <a:ext cx="11231640" cy="959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lnSpc>
                <a:spcPct val="90000"/>
              </a:lnSpc>
              <a:buNone/>
            </a:pPr>
            <a:r>
              <a:rPr b="1" lang="fr-FR" sz="3400" spc="-1" strike="noStrike">
                <a:solidFill>
                  <a:srgbClr val="000000"/>
                </a:solidFill>
                <a:latin typeface="Arial"/>
              </a:rPr>
              <a:t>Titre</a:t>
            </a:r>
            <a:endParaRPr b="0" lang="fr-FR" sz="3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 type="dt" idx="7"/>
          </p:nvPr>
        </p:nvSpPr>
        <p:spPr>
          <a:xfrm>
            <a:off x="10152000" y="6378120"/>
            <a:ext cx="1559520" cy="479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>
              <a:lnSpc>
                <a:spcPct val="100000"/>
              </a:lnSpc>
              <a:buNone/>
              <a:defRPr b="1" lang="fr-FR" sz="1000" spc="-1" strike="noStrike" cap="all">
                <a:solidFill>
                  <a:srgbClr val="000000"/>
                </a:solidFill>
                <a:latin typeface="Arial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r>
              <a:rPr b="1" lang="fr-FR" sz="1000" spc="-1" strike="noStrike" cap="all">
                <a:solidFill>
                  <a:srgbClr val="000000"/>
                </a:solidFill>
                <a:latin typeface="Arial"/>
              </a:rPr>
              <a:t>&lt;date/heure&gt;</a:t>
            </a:r>
            <a:endParaRPr b="0" lang="fr-FR" sz="1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92" name="PlaceHolder 3"/>
          <p:cNvSpPr>
            <a:spLocks noGrp="1"/>
          </p:cNvSpPr>
          <p:nvPr>
            <p:ph type="ftr" idx="8"/>
          </p:nvPr>
        </p:nvSpPr>
        <p:spPr>
          <a:xfrm>
            <a:off x="479880" y="6378120"/>
            <a:ext cx="7871760" cy="479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lnSpc>
                <a:spcPct val="100000"/>
              </a:lnSpc>
              <a:buNone/>
              <a:defRPr b="1" lang="fr-FR" sz="1000" spc="-1" strike="noStrike">
                <a:solidFill>
                  <a:srgbClr val="000000"/>
                </a:solidFill>
                <a:latin typeface="Arial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b="1" lang="fr-FR" sz="1000" spc="-1" strike="noStrike">
                <a:solidFill>
                  <a:srgbClr val="000000"/>
                </a:solidFill>
                <a:latin typeface="Arial"/>
              </a:rPr>
              <a:t>&lt;pied de page&gt;</a:t>
            </a:r>
            <a:endParaRPr b="0" lang="fr-FR" sz="1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93" name="PlaceHolder 4"/>
          <p:cNvSpPr>
            <a:spLocks noGrp="1"/>
          </p:cNvSpPr>
          <p:nvPr>
            <p:ph type="sldNum" idx="9"/>
          </p:nvPr>
        </p:nvSpPr>
        <p:spPr>
          <a:xfrm>
            <a:off x="8352000" y="6378120"/>
            <a:ext cx="1799640" cy="479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>
              <a:lnSpc>
                <a:spcPct val="100000"/>
              </a:lnSpc>
              <a:buNone/>
              <a:defRPr b="1" lang="fr-FR" sz="1000" spc="-1" strike="noStrike">
                <a:solidFill>
                  <a:srgbClr val="000000"/>
                </a:solidFill>
                <a:latin typeface="Arial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163533E3-EA91-4E08-B755-FAFE6F414FFA}" type="slidenum">
              <a:rPr b="1" lang="fr-FR" sz="1000" spc="-1" strike="noStrike">
                <a:solidFill>
                  <a:srgbClr val="000000"/>
                </a:solidFill>
                <a:latin typeface="Arial"/>
              </a:rPr>
              <a:t>&lt;numéro&gt;</a:t>
            </a:fld>
            <a:endParaRPr b="0" lang="fr-FR" sz="1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94" name="PlaceHolder 5"/>
          <p:cNvSpPr>
            <a:spLocks noGrp="1"/>
          </p:cNvSpPr>
          <p:nvPr>
            <p:ph type="body"/>
          </p:nvPr>
        </p:nvSpPr>
        <p:spPr>
          <a:xfrm>
            <a:off x="4416120" y="240120"/>
            <a:ext cx="7295760" cy="479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144000" indent="-144000" algn="r">
              <a:lnSpc>
                <a:spcPct val="100000"/>
              </a:lnSpc>
              <a:buClr>
                <a:srgbClr val="000000"/>
              </a:buClr>
              <a:buFont typeface="Arial"/>
              <a:buAutoNum type="arabicPeriod"/>
            </a:pPr>
            <a:r>
              <a:rPr b="1" lang="fr-FR" sz="1000" spc="-1" strike="noStrike">
                <a:solidFill>
                  <a:srgbClr val="000000"/>
                </a:solidFill>
                <a:latin typeface="Arial"/>
              </a:rPr>
              <a:t>Titre</a:t>
            </a:r>
            <a:endParaRPr b="0" lang="fr-FR" sz="1000" spc="-1" strike="noStrike">
              <a:solidFill>
                <a:srgbClr val="000000"/>
              </a:solidFill>
              <a:latin typeface="Arial"/>
            </a:endParaRPr>
          </a:p>
          <a:p>
            <a:pPr lvl="1" marL="144000" indent="-144000" algn="r">
              <a:lnSpc>
                <a:spcPct val="100000"/>
              </a:lnSpc>
              <a:buClr>
                <a:srgbClr val="000000"/>
              </a:buClr>
              <a:buFont typeface="Arial"/>
              <a:buAutoNum type="alphaLcPeriod"/>
            </a:pPr>
            <a:r>
              <a:rPr b="0" lang="fr-FR" sz="1000" spc="-1" strike="noStrike">
                <a:solidFill>
                  <a:srgbClr val="000000"/>
                </a:solidFill>
                <a:latin typeface="Arial"/>
              </a:rPr>
              <a:t>Sous-titre</a:t>
            </a:r>
            <a:endParaRPr b="0" lang="fr-FR" sz="1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5" name="PlaceHolder 6"/>
          <p:cNvSpPr>
            <a:spLocks noGrp="1"/>
          </p:cNvSpPr>
          <p:nvPr>
            <p:ph type="body"/>
          </p:nvPr>
        </p:nvSpPr>
        <p:spPr>
          <a:xfrm>
            <a:off x="479880" y="2448000"/>
            <a:ext cx="3359520" cy="3431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lnSpc>
                <a:spcPct val="100000"/>
              </a:lnSpc>
              <a:spcAft>
                <a:spcPts val="666"/>
              </a:spcAft>
              <a:buNone/>
              <a:tabLst>
                <a:tab algn="l" pos="0"/>
              </a:tabLst>
            </a:pPr>
            <a:r>
              <a:rPr b="0" lang="fr-FR" sz="1400" spc="-1" strike="noStrike">
                <a:solidFill>
                  <a:srgbClr val="000000"/>
                </a:solidFill>
                <a:latin typeface="Arial"/>
              </a:rPr>
              <a:t>Texte de niveau 1</a:t>
            </a: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  <a:p>
            <a:pPr lvl="1" marL="335880" indent="-96120">
              <a:lnSpc>
                <a:spcPct val="100000"/>
              </a:lnSpc>
              <a:spcBef>
                <a:spcPts val="799"/>
              </a:spcBef>
              <a:spcAft>
                <a:spcPts val="799"/>
              </a:spcAft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1260" spc="-1" strike="noStrike">
                <a:solidFill>
                  <a:srgbClr val="000000"/>
                </a:solidFill>
                <a:latin typeface="Arial"/>
              </a:rPr>
              <a:t>Texte de niveau 2</a:t>
            </a:r>
            <a:endParaRPr b="0" lang="fr-FR" sz="1260" spc="-1" strike="noStrike">
              <a:solidFill>
                <a:srgbClr val="000000"/>
              </a:solidFill>
              <a:latin typeface="Arial"/>
            </a:endParaRPr>
          </a:p>
          <a:p>
            <a:pPr lvl="2" marL="576000" indent="-96120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1130" spc="-1" strike="noStrike">
                <a:solidFill>
                  <a:srgbClr val="000000"/>
                </a:solidFill>
                <a:latin typeface="Arial"/>
              </a:rPr>
              <a:t>Texte de niveau 3</a:t>
            </a:r>
            <a:endParaRPr b="0" lang="fr-FR" sz="1130" spc="-1" strike="noStrike">
              <a:solidFill>
                <a:srgbClr val="000000"/>
              </a:solidFill>
              <a:latin typeface="Arial"/>
            </a:endParaRPr>
          </a:p>
          <a:p>
            <a:pPr lvl="3" marL="816120" indent="-96120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1000" spc="-1" strike="noStrike">
                <a:solidFill>
                  <a:srgbClr val="000000"/>
                </a:solidFill>
                <a:latin typeface="Arial"/>
              </a:rPr>
              <a:t>Texte de niveau 4</a:t>
            </a:r>
            <a:endParaRPr b="0" lang="fr-FR" sz="1000" spc="-1" strike="noStrike">
              <a:solidFill>
                <a:srgbClr val="000000"/>
              </a:solidFill>
              <a:latin typeface="Arial"/>
            </a:endParaRPr>
          </a:p>
          <a:p>
            <a:pPr lvl="4" marL="1104120" indent="-96120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939" spc="-1" strike="noStrike">
                <a:solidFill>
                  <a:srgbClr val="000000"/>
                </a:solidFill>
                <a:latin typeface="Arial"/>
              </a:rPr>
              <a:t>Texte de niveau 5</a:t>
            </a:r>
            <a:endParaRPr b="0" lang="fr-FR" sz="939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PlaceHolder 7"/>
          <p:cNvSpPr>
            <a:spLocks noGrp="1"/>
          </p:cNvSpPr>
          <p:nvPr>
            <p:ph type="body"/>
          </p:nvPr>
        </p:nvSpPr>
        <p:spPr>
          <a:xfrm>
            <a:off x="4416120" y="2448000"/>
            <a:ext cx="3359520" cy="3431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lnSpc>
                <a:spcPct val="100000"/>
              </a:lnSpc>
              <a:spcAft>
                <a:spcPts val="666"/>
              </a:spcAft>
              <a:buNone/>
              <a:tabLst>
                <a:tab algn="l" pos="0"/>
              </a:tabLst>
            </a:pPr>
            <a:r>
              <a:rPr b="0" lang="fr-FR" sz="1400" spc="-1" strike="noStrike">
                <a:solidFill>
                  <a:srgbClr val="000000"/>
                </a:solidFill>
                <a:latin typeface="Arial"/>
              </a:rPr>
              <a:t>Texte de niveau 1</a:t>
            </a: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  <a:p>
            <a:pPr lvl="1" marL="335880" indent="-96120">
              <a:lnSpc>
                <a:spcPct val="100000"/>
              </a:lnSpc>
              <a:spcBef>
                <a:spcPts val="799"/>
              </a:spcBef>
              <a:spcAft>
                <a:spcPts val="799"/>
              </a:spcAft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1260" spc="-1" strike="noStrike">
                <a:solidFill>
                  <a:srgbClr val="000000"/>
                </a:solidFill>
                <a:latin typeface="Arial"/>
              </a:rPr>
              <a:t>Texte de niveau 2</a:t>
            </a:r>
            <a:endParaRPr b="0" lang="fr-FR" sz="1260" spc="-1" strike="noStrike">
              <a:solidFill>
                <a:srgbClr val="000000"/>
              </a:solidFill>
              <a:latin typeface="Arial"/>
            </a:endParaRPr>
          </a:p>
          <a:p>
            <a:pPr lvl="2" marL="576000" indent="-96120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1130" spc="-1" strike="noStrike">
                <a:solidFill>
                  <a:srgbClr val="000000"/>
                </a:solidFill>
                <a:latin typeface="Arial"/>
              </a:rPr>
              <a:t>Texte de niveau 3</a:t>
            </a:r>
            <a:endParaRPr b="0" lang="fr-FR" sz="1130" spc="-1" strike="noStrike">
              <a:solidFill>
                <a:srgbClr val="000000"/>
              </a:solidFill>
              <a:latin typeface="Arial"/>
            </a:endParaRPr>
          </a:p>
          <a:p>
            <a:pPr lvl="3" marL="816120" indent="-96120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1000" spc="-1" strike="noStrike">
                <a:solidFill>
                  <a:srgbClr val="000000"/>
                </a:solidFill>
                <a:latin typeface="Arial"/>
              </a:rPr>
              <a:t>Texte de niveau 4</a:t>
            </a:r>
            <a:endParaRPr b="0" lang="fr-FR" sz="1000" spc="-1" strike="noStrike">
              <a:solidFill>
                <a:srgbClr val="000000"/>
              </a:solidFill>
              <a:latin typeface="Arial"/>
            </a:endParaRPr>
          </a:p>
          <a:p>
            <a:pPr lvl="4" marL="1104120" indent="-96120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939" spc="-1" strike="noStrike">
                <a:solidFill>
                  <a:srgbClr val="000000"/>
                </a:solidFill>
                <a:latin typeface="Arial"/>
              </a:rPr>
              <a:t>Texte de niveau 5</a:t>
            </a:r>
            <a:endParaRPr b="0" lang="fr-FR" sz="939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7" name="PlaceHolder 8"/>
          <p:cNvSpPr>
            <a:spLocks noGrp="1"/>
          </p:cNvSpPr>
          <p:nvPr>
            <p:ph type="body"/>
          </p:nvPr>
        </p:nvSpPr>
        <p:spPr>
          <a:xfrm>
            <a:off x="8352000" y="2448000"/>
            <a:ext cx="3359520" cy="3431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lnSpc>
                <a:spcPct val="100000"/>
              </a:lnSpc>
              <a:spcAft>
                <a:spcPts val="666"/>
              </a:spcAft>
              <a:buNone/>
              <a:tabLst>
                <a:tab algn="l" pos="0"/>
              </a:tabLst>
            </a:pPr>
            <a:r>
              <a:rPr b="0" lang="fr-FR" sz="1400" spc="-1" strike="noStrike">
                <a:solidFill>
                  <a:srgbClr val="000000"/>
                </a:solidFill>
                <a:latin typeface="Arial"/>
              </a:rPr>
              <a:t>Texte de niveau 1</a:t>
            </a: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  <a:p>
            <a:pPr lvl="1" marL="335880" indent="-96120">
              <a:lnSpc>
                <a:spcPct val="100000"/>
              </a:lnSpc>
              <a:spcBef>
                <a:spcPts val="799"/>
              </a:spcBef>
              <a:spcAft>
                <a:spcPts val="799"/>
              </a:spcAft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1260" spc="-1" strike="noStrike">
                <a:solidFill>
                  <a:srgbClr val="000000"/>
                </a:solidFill>
                <a:latin typeface="Arial"/>
              </a:rPr>
              <a:t>Texte de niveau 2</a:t>
            </a:r>
            <a:endParaRPr b="0" lang="fr-FR" sz="1260" spc="-1" strike="noStrike">
              <a:solidFill>
                <a:srgbClr val="000000"/>
              </a:solidFill>
              <a:latin typeface="Arial"/>
            </a:endParaRPr>
          </a:p>
          <a:p>
            <a:pPr lvl="2" marL="576000" indent="-96120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1130" spc="-1" strike="noStrike">
                <a:solidFill>
                  <a:srgbClr val="000000"/>
                </a:solidFill>
                <a:latin typeface="Arial"/>
              </a:rPr>
              <a:t>Texte de niveau 3</a:t>
            </a:r>
            <a:endParaRPr b="0" lang="fr-FR" sz="1130" spc="-1" strike="noStrike">
              <a:solidFill>
                <a:srgbClr val="000000"/>
              </a:solidFill>
              <a:latin typeface="Arial"/>
            </a:endParaRPr>
          </a:p>
          <a:p>
            <a:pPr lvl="3" marL="816120" indent="-96120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1000" spc="-1" strike="noStrike">
                <a:solidFill>
                  <a:srgbClr val="000000"/>
                </a:solidFill>
                <a:latin typeface="Arial"/>
              </a:rPr>
              <a:t>Texte de niveau 4</a:t>
            </a:r>
            <a:endParaRPr b="0" lang="fr-FR" sz="1000" spc="-1" strike="noStrike">
              <a:solidFill>
                <a:srgbClr val="000000"/>
              </a:solidFill>
              <a:latin typeface="Arial"/>
            </a:endParaRPr>
          </a:p>
          <a:p>
            <a:pPr lvl="4" marL="1104120" indent="-96120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939" spc="-1" strike="noStrike">
                <a:solidFill>
                  <a:srgbClr val="000000"/>
                </a:solidFill>
                <a:latin typeface="Arial"/>
              </a:rPr>
              <a:t>Texte de niveau 5</a:t>
            </a:r>
            <a:endParaRPr b="0" lang="fr-FR" sz="939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4" name="Connecteur droit 9"/>
          <p:cNvCxnSpPr/>
          <p:nvPr/>
        </p:nvCxnSpPr>
        <p:spPr>
          <a:xfrm>
            <a:off x="479880" y="6379200"/>
            <a:ext cx="11232360" cy="360"/>
          </a:xfrm>
          <a:prstGeom prst="straightConnector1">
            <a:avLst/>
          </a:prstGeom>
          <a:ln w="10160">
            <a:solidFill>
              <a:srgbClr val="000000"/>
            </a:solidFill>
            <a:round/>
          </a:ln>
        </p:spPr>
      </p:cxnSp>
      <p:pic>
        <p:nvPicPr>
          <p:cNvPr id="135" name="Image 7" descr=""/>
          <p:cNvPicPr/>
          <p:nvPr/>
        </p:nvPicPr>
        <p:blipFill>
          <a:blip r:embed="rId2"/>
          <a:stretch/>
        </p:blipFill>
        <p:spPr>
          <a:xfrm>
            <a:off x="431280" y="144000"/>
            <a:ext cx="911520" cy="911520"/>
          </a:xfrm>
          <a:prstGeom prst="rect">
            <a:avLst/>
          </a:prstGeom>
          <a:ln w="0">
            <a:noFill/>
          </a:ln>
        </p:spPr>
      </p:pic>
      <p:sp>
        <p:nvSpPr>
          <p:cNvPr id="136" name="PlaceHolder 1"/>
          <p:cNvSpPr>
            <a:spLocks noGrp="1"/>
          </p:cNvSpPr>
          <p:nvPr>
            <p:ph type="title"/>
          </p:nvPr>
        </p:nvSpPr>
        <p:spPr>
          <a:xfrm>
            <a:off x="479880" y="1199880"/>
            <a:ext cx="11231640" cy="959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lnSpc>
                <a:spcPct val="90000"/>
              </a:lnSpc>
              <a:buNone/>
            </a:pPr>
            <a:r>
              <a:rPr b="1" lang="fr-FR" sz="3400" spc="-1" strike="noStrike">
                <a:solidFill>
                  <a:srgbClr val="000000"/>
                </a:solidFill>
                <a:latin typeface="Arial"/>
              </a:rPr>
              <a:t>Titre</a:t>
            </a:r>
            <a:endParaRPr b="0" lang="fr-FR" sz="3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7" name="PlaceHolder 2"/>
          <p:cNvSpPr>
            <a:spLocks noGrp="1"/>
          </p:cNvSpPr>
          <p:nvPr>
            <p:ph type="dt" idx="10"/>
          </p:nvPr>
        </p:nvSpPr>
        <p:spPr>
          <a:xfrm>
            <a:off x="10152000" y="6378120"/>
            <a:ext cx="1559520" cy="479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>
              <a:lnSpc>
                <a:spcPct val="100000"/>
              </a:lnSpc>
              <a:buNone/>
              <a:defRPr b="1" lang="fr-FR" sz="1000" spc="-1" strike="noStrike" cap="all">
                <a:solidFill>
                  <a:srgbClr val="000000"/>
                </a:solidFill>
                <a:latin typeface="Arial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r>
              <a:rPr b="1" lang="fr-FR" sz="1000" spc="-1" strike="noStrike" cap="all">
                <a:solidFill>
                  <a:srgbClr val="000000"/>
                </a:solidFill>
                <a:latin typeface="Arial"/>
              </a:rPr>
              <a:t>&lt;date/heure&gt;</a:t>
            </a:r>
            <a:endParaRPr b="0" lang="fr-FR" sz="1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38" name="PlaceHolder 3"/>
          <p:cNvSpPr>
            <a:spLocks noGrp="1"/>
          </p:cNvSpPr>
          <p:nvPr>
            <p:ph type="ftr" idx="11"/>
          </p:nvPr>
        </p:nvSpPr>
        <p:spPr>
          <a:xfrm>
            <a:off x="479880" y="6378120"/>
            <a:ext cx="7871760" cy="479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lnSpc>
                <a:spcPct val="100000"/>
              </a:lnSpc>
              <a:buNone/>
              <a:defRPr b="1" lang="fr-FR" sz="1000" spc="-1" strike="noStrike">
                <a:solidFill>
                  <a:srgbClr val="000000"/>
                </a:solidFill>
                <a:latin typeface="Arial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b="1" lang="fr-FR" sz="1000" spc="-1" strike="noStrike">
                <a:solidFill>
                  <a:srgbClr val="000000"/>
                </a:solidFill>
                <a:latin typeface="Arial"/>
              </a:rPr>
              <a:t>&lt;pied de page&gt;</a:t>
            </a:r>
            <a:endParaRPr b="0" lang="fr-FR" sz="1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39" name="PlaceHolder 4"/>
          <p:cNvSpPr>
            <a:spLocks noGrp="1"/>
          </p:cNvSpPr>
          <p:nvPr>
            <p:ph type="sldNum" idx="12"/>
          </p:nvPr>
        </p:nvSpPr>
        <p:spPr>
          <a:xfrm>
            <a:off x="8352000" y="6378120"/>
            <a:ext cx="1799640" cy="479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>
              <a:lnSpc>
                <a:spcPct val="100000"/>
              </a:lnSpc>
              <a:buNone/>
              <a:defRPr b="1" lang="fr-FR" sz="1000" spc="-1" strike="noStrike">
                <a:solidFill>
                  <a:srgbClr val="000000"/>
                </a:solidFill>
                <a:latin typeface="Arial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9B1C18F7-DE77-4D40-AD84-8C042D55944E}" type="slidenum">
              <a:rPr b="1" lang="fr-FR" sz="1000" spc="-1" strike="noStrike">
                <a:solidFill>
                  <a:srgbClr val="000000"/>
                </a:solidFill>
                <a:latin typeface="Arial"/>
              </a:rPr>
              <a:t>&lt;numéro&gt;</a:t>
            </a:fld>
            <a:endParaRPr b="0" lang="fr-FR" sz="1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40" name="PlaceHolder 5"/>
          <p:cNvSpPr>
            <a:spLocks noGrp="1"/>
          </p:cNvSpPr>
          <p:nvPr>
            <p:ph type="body"/>
          </p:nvPr>
        </p:nvSpPr>
        <p:spPr>
          <a:xfrm>
            <a:off x="479880" y="2448000"/>
            <a:ext cx="11231640" cy="3431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lnSpc>
                <a:spcPct val="100000"/>
              </a:lnSpc>
              <a:spcAft>
                <a:spcPts val="666"/>
              </a:spcAft>
              <a:buNone/>
              <a:tabLst>
                <a:tab algn="l" pos="0"/>
              </a:tabLst>
            </a:pPr>
            <a:r>
              <a:rPr b="0" lang="fr-FR" sz="1400" spc="-1" strike="noStrike">
                <a:solidFill>
                  <a:srgbClr val="000000"/>
                </a:solidFill>
                <a:latin typeface="Arial"/>
              </a:rPr>
              <a:t>Texte de niveau 1</a:t>
            </a: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  <a:p>
            <a:pPr lvl="1" marL="335880" indent="-96120">
              <a:lnSpc>
                <a:spcPct val="100000"/>
              </a:lnSpc>
              <a:spcBef>
                <a:spcPts val="799"/>
              </a:spcBef>
              <a:spcAft>
                <a:spcPts val="799"/>
              </a:spcAft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1260" spc="-1" strike="noStrike">
                <a:solidFill>
                  <a:srgbClr val="000000"/>
                </a:solidFill>
                <a:latin typeface="Arial"/>
              </a:rPr>
              <a:t>Texte de niveau 2</a:t>
            </a:r>
            <a:endParaRPr b="0" lang="fr-FR" sz="1260" spc="-1" strike="noStrike">
              <a:solidFill>
                <a:srgbClr val="000000"/>
              </a:solidFill>
              <a:latin typeface="Arial"/>
            </a:endParaRPr>
          </a:p>
          <a:p>
            <a:pPr lvl="2" marL="576000" indent="-96120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1130" spc="-1" strike="noStrike">
                <a:solidFill>
                  <a:srgbClr val="000000"/>
                </a:solidFill>
                <a:latin typeface="Arial"/>
              </a:rPr>
              <a:t>Texte de niveau 3</a:t>
            </a:r>
            <a:endParaRPr b="0" lang="fr-FR" sz="1130" spc="-1" strike="noStrike">
              <a:solidFill>
                <a:srgbClr val="000000"/>
              </a:solidFill>
              <a:latin typeface="Arial"/>
            </a:endParaRPr>
          </a:p>
          <a:p>
            <a:pPr lvl="3" marL="816120" indent="-96120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1000" spc="-1" strike="noStrike">
                <a:solidFill>
                  <a:srgbClr val="000000"/>
                </a:solidFill>
                <a:latin typeface="Arial"/>
              </a:rPr>
              <a:t>Texte de niveau 4</a:t>
            </a:r>
            <a:endParaRPr b="0" lang="fr-FR" sz="1000" spc="-1" strike="noStrike">
              <a:solidFill>
                <a:srgbClr val="000000"/>
              </a:solidFill>
              <a:latin typeface="Arial"/>
            </a:endParaRPr>
          </a:p>
          <a:p>
            <a:pPr lvl="4" marL="1104120" indent="-96120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939" spc="-1" strike="noStrike">
                <a:solidFill>
                  <a:srgbClr val="000000"/>
                </a:solidFill>
                <a:latin typeface="Arial"/>
              </a:rPr>
              <a:t>Texte de niveau 5</a:t>
            </a:r>
            <a:endParaRPr b="0" lang="fr-FR" sz="939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1" name="PlaceHolder 6"/>
          <p:cNvSpPr>
            <a:spLocks noGrp="1"/>
          </p:cNvSpPr>
          <p:nvPr>
            <p:ph type="body"/>
          </p:nvPr>
        </p:nvSpPr>
        <p:spPr>
          <a:xfrm>
            <a:off x="4416120" y="240120"/>
            <a:ext cx="7295760" cy="479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144000" indent="-144000" algn="r">
              <a:lnSpc>
                <a:spcPct val="100000"/>
              </a:lnSpc>
              <a:buClr>
                <a:srgbClr val="000000"/>
              </a:buClr>
              <a:buFont typeface="Arial"/>
              <a:buAutoNum type="arabicPeriod"/>
            </a:pPr>
            <a:r>
              <a:rPr b="1" lang="fr-FR" sz="1000" spc="-1" strike="noStrike">
                <a:solidFill>
                  <a:srgbClr val="000000"/>
                </a:solidFill>
                <a:latin typeface="Arial"/>
              </a:rPr>
              <a:t>Titre</a:t>
            </a:r>
            <a:endParaRPr b="0" lang="fr-FR" sz="1000" spc="-1" strike="noStrike">
              <a:solidFill>
                <a:srgbClr val="000000"/>
              </a:solidFill>
              <a:latin typeface="Arial"/>
            </a:endParaRPr>
          </a:p>
          <a:p>
            <a:pPr lvl="1" marL="144000" indent="-144000" algn="r">
              <a:lnSpc>
                <a:spcPct val="100000"/>
              </a:lnSpc>
              <a:buClr>
                <a:srgbClr val="000000"/>
              </a:buClr>
              <a:buFont typeface="Arial"/>
              <a:buAutoNum type="alphaLcPeriod"/>
            </a:pPr>
            <a:r>
              <a:rPr b="0" lang="fr-FR" sz="1000" spc="-1" strike="noStrike">
                <a:solidFill>
                  <a:srgbClr val="000000"/>
                </a:solidFill>
                <a:latin typeface="Arial"/>
              </a:rPr>
              <a:t>Sous-titre</a:t>
            </a:r>
            <a:endParaRPr b="0" lang="fr-FR" sz="1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slideLayout" Target="../slideLayouts/slideLayout37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slideLayout" Target="../slideLayouts/slideLayout37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slideLayout" Target="../slideLayouts/slideLayout37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2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37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slideLayout" Target="../slideLayouts/slideLayout37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slideLayout" Target="../slideLayouts/slideLayout37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239760" cy="239760"/>
          </a:xfrm>
          <a:prstGeom prst="rect">
            <a:avLst/>
          </a:prstGeom>
          <a:noFill/>
          <a:ln w="0">
            <a:solidFill>
              <a:srgbClr val="000000">
                <a:alpha val="0"/>
              </a:srgbClr>
            </a:solidFill>
          </a:ln>
        </p:spPr>
        <p:txBody>
          <a:bodyPr lIns="0" rIns="0" tIns="0" bIns="0" anchor="t">
            <a:noAutofit/>
          </a:bodyPr>
          <a:p>
            <a:pPr indent="0">
              <a:buNone/>
            </a:pPr>
            <a:endParaRPr b="1" lang="fr-FR" sz="140" spc="-1" strike="noStrike">
              <a:solidFill>
                <a:srgbClr val="000000">
                  <a:alpha val="0"/>
                </a:srgbClr>
              </a:solidFill>
              <a:latin typeface="Arial"/>
            </a:endParaRPr>
          </a:p>
        </p:txBody>
      </p:sp>
      <p:sp>
        <p:nvSpPr>
          <p:cNvPr id="179" name="PlaceHolder 2"/>
          <p:cNvSpPr>
            <a:spLocks noGrp="1"/>
          </p:cNvSpPr>
          <p:nvPr>
            <p:ph/>
          </p:nvPr>
        </p:nvSpPr>
        <p:spPr>
          <a:xfrm>
            <a:off x="479880" y="3128040"/>
            <a:ext cx="11231640" cy="2769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fr-FR" sz="4330" spc="-1" strike="noStrike" cap="all">
                <a:solidFill>
                  <a:srgbClr val="000000"/>
                </a:solidFill>
                <a:latin typeface="Arial"/>
              </a:rPr>
              <a:t>LE Service en ligne orientation</a:t>
            </a:r>
            <a:endParaRPr b="0" lang="fr-FR" sz="433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100000"/>
              </a:lnSpc>
              <a:spcBef>
                <a:spcPts val="666"/>
              </a:spcBef>
              <a:buNone/>
              <a:tabLst>
                <a:tab algn="l" pos="0"/>
              </a:tabLst>
            </a:pPr>
            <a:r>
              <a:rPr b="1" lang="fr-FR" sz="3740" spc="-1" strike="noStrike">
                <a:solidFill>
                  <a:srgbClr val="000000"/>
                </a:solidFill>
                <a:latin typeface="Arial"/>
              </a:rPr>
              <a:t>Les 4 étapes à suivre en ligne pour demander une voie d’orientation après la 3</a:t>
            </a:r>
            <a:r>
              <a:rPr b="1" lang="fr-FR" sz="3739" spc="-1" strike="noStrike" baseline="30000">
                <a:solidFill>
                  <a:srgbClr val="000000"/>
                </a:solidFill>
                <a:latin typeface="Arial"/>
              </a:rPr>
              <a:t>e</a:t>
            </a:r>
            <a:r>
              <a:rPr b="1" lang="fr-FR" sz="3740" spc="-1" strike="noStrike">
                <a:solidFill>
                  <a:srgbClr val="000000"/>
                </a:solidFill>
                <a:latin typeface="Arial"/>
              </a:rPr>
              <a:t> </a:t>
            </a:r>
            <a:endParaRPr b="0" lang="fr-FR" sz="374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100000"/>
              </a:lnSpc>
              <a:spcBef>
                <a:spcPts val="666"/>
              </a:spcBef>
              <a:buNone/>
              <a:tabLst>
                <a:tab algn="l" pos="0"/>
              </a:tabLst>
            </a:pPr>
            <a:endParaRPr b="0" lang="fr-FR" sz="374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100000"/>
              </a:lnSpc>
              <a:spcBef>
                <a:spcPts val="666"/>
              </a:spcBef>
              <a:buNone/>
              <a:tabLst>
                <a:tab algn="l" pos="0"/>
              </a:tabLst>
            </a:pPr>
            <a:endParaRPr b="0" lang="fr-FR" sz="247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0" name="PlaceHolder 3"/>
          <p:cNvSpPr>
            <a:spLocks noGrp="1"/>
          </p:cNvSpPr>
          <p:nvPr>
            <p:ph type="dt" idx="13"/>
          </p:nvPr>
        </p:nvSpPr>
        <p:spPr>
          <a:xfrm>
            <a:off x="10152000" y="6378120"/>
            <a:ext cx="1559520" cy="479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>
              <a:lnSpc>
                <a:spcPct val="100000"/>
              </a:lnSpc>
              <a:buNone/>
              <a:defRPr b="1" lang="fr-FR" sz="1000" spc="-1" strike="noStrike" cap="all">
                <a:solidFill>
                  <a:srgbClr val="000000"/>
                </a:solidFill>
                <a:latin typeface="Arial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r>
              <a:rPr b="1" lang="fr-FR" sz="1000" spc="-1" strike="noStrike" cap="all">
                <a:solidFill>
                  <a:srgbClr val="000000"/>
                </a:solidFill>
                <a:latin typeface="Arial"/>
              </a:rPr>
              <a:t>2021-2022</a:t>
            </a:r>
            <a:endParaRPr b="0" lang="fr-FR" sz="10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Rectangle 4"/>
          <p:cNvSpPr/>
          <p:nvPr/>
        </p:nvSpPr>
        <p:spPr>
          <a:xfrm>
            <a:off x="0" y="1343520"/>
            <a:ext cx="12191760" cy="5514120"/>
          </a:xfrm>
          <a:prstGeom prst="rect">
            <a:avLst/>
          </a:prstGeom>
          <a:solidFill>
            <a:srgbClr val="6a8f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Arial"/>
            </a:endParaRPr>
          </a:p>
        </p:txBody>
      </p:sp>
      <p:sp>
        <p:nvSpPr>
          <p:cNvPr id="199" name="PlaceHolder 1"/>
          <p:cNvSpPr>
            <a:spLocks noGrp="1"/>
          </p:cNvSpPr>
          <p:nvPr>
            <p:ph type="title"/>
          </p:nvPr>
        </p:nvSpPr>
        <p:spPr>
          <a:xfrm>
            <a:off x="479880" y="983880"/>
            <a:ext cx="11231640" cy="5394960"/>
          </a:xfrm>
          <a:prstGeom prst="rect">
            <a:avLst/>
          </a:prstGeom>
          <a:noFill/>
          <a:ln w="10080">
            <a:solidFill>
              <a:srgbClr val="000000"/>
            </a:solidFill>
            <a:round/>
          </a:ln>
        </p:spPr>
        <p:txBody>
          <a:bodyPr lIns="0" rIns="0" tIns="0" bIns="360000" anchor="ctr">
            <a:noAutofit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fr-FR" sz="4330" spc="-1" strike="noStrike">
                <a:solidFill>
                  <a:srgbClr val="000000"/>
                </a:solidFill>
                <a:latin typeface="Arial"/>
              </a:rPr>
              <a:t>3. Validation des intentions</a:t>
            </a:r>
            <a:endParaRPr b="0" lang="fr-FR" sz="433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0" name="Image 2" descr=""/>
          <p:cNvPicPr/>
          <p:nvPr/>
        </p:nvPicPr>
        <p:blipFill>
          <a:blip r:embed="rId1"/>
          <a:stretch/>
        </p:blipFill>
        <p:spPr>
          <a:xfrm>
            <a:off x="2462040" y="1280160"/>
            <a:ext cx="9306720" cy="2657520"/>
          </a:xfrm>
          <a:prstGeom prst="rect">
            <a:avLst/>
          </a:prstGeom>
          <a:ln cap="sq" w="88900">
            <a:solidFill>
              <a:srgbClr val="ffffff"/>
            </a:solidFill>
            <a:miter/>
          </a:ln>
          <a:effectLst>
            <a:outerShdw algn="tl" blurRad="5508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01" name="Rectangle 3"/>
          <p:cNvSpPr/>
          <p:nvPr/>
        </p:nvSpPr>
        <p:spPr>
          <a:xfrm>
            <a:off x="443160" y="3857040"/>
            <a:ext cx="3837240" cy="1841400"/>
          </a:xfrm>
          <a:prstGeom prst="rect">
            <a:avLst/>
          </a:prstGeom>
          <a:solidFill>
            <a:schemeClr val="bg1"/>
          </a:solidFill>
          <a:ln>
            <a:solidFill>
              <a:srgbClr val="1b13b9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1" lang="fr-FR" sz="1800" spc="-1" strike="noStrike">
                <a:solidFill>
                  <a:srgbClr val="000000"/>
                </a:solidFill>
                <a:latin typeface="Arial"/>
              </a:rPr>
              <a:t>Le récapitulatif des intentions d’orientation saisies est affiché et doit être validé pour être enregistré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2" name="Image 2" descr=""/>
          <p:cNvPicPr/>
          <p:nvPr/>
        </p:nvPicPr>
        <p:blipFill>
          <a:blip r:embed="rId1"/>
          <a:stretch/>
        </p:blipFill>
        <p:spPr>
          <a:xfrm>
            <a:off x="2314080" y="1116720"/>
            <a:ext cx="9363960" cy="2924280"/>
          </a:xfrm>
          <a:prstGeom prst="rect">
            <a:avLst/>
          </a:prstGeom>
          <a:ln cap="sq" w="88900">
            <a:solidFill>
              <a:srgbClr val="ffffff"/>
            </a:solidFill>
            <a:miter/>
          </a:ln>
          <a:effectLst>
            <a:outerShdw algn="tl" blurRad="5508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03" name="Rectangle 3"/>
          <p:cNvSpPr/>
          <p:nvPr/>
        </p:nvSpPr>
        <p:spPr>
          <a:xfrm>
            <a:off x="824760" y="4496760"/>
            <a:ext cx="5231520" cy="1261080"/>
          </a:xfrm>
          <a:prstGeom prst="rect">
            <a:avLst/>
          </a:prstGeom>
          <a:solidFill>
            <a:schemeClr val="bg1"/>
          </a:solidFill>
          <a:ln>
            <a:solidFill>
              <a:srgbClr val="1b13b9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1" lang="fr-FR" sz="1800" spc="-1" strike="noStrike">
                <a:solidFill>
                  <a:srgbClr val="000000"/>
                </a:solidFill>
                <a:latin typeface="Arial"/>
              </a:rPr>
              <a:t>Un courriel avec le récapitulatif des intentions d’orientation saisies est transmis à chaque représentant légal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Rectangle 4"/>
          <p:cNvSpPr/>
          <p:nvPr/>
        </p:nvSpPr>
        <p:spPr>
          <a:xfrm>
            <a:off x="0" y="1492920"/>
            <a:ext cx="12191760" cy="5514120"/>
          </a:xfrm>
          <a:prstGeom prst="rect">
            <a:avLst/>
          </a:prstGeom>
          <a:solidFill>
            <a:srgbClr val="6a8f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Arial"/>
            </a:endParaRPr>
          </a:p>
        </p:txBody>
      </p:sp>
      <p:sp>
        <p:nvSpPr>
          <p:cNvPr id="205" name="PlaceHolder 1"/>
          <p:cNvSpPr>
            <a:spLocks noGrp="1"/>
          </p:cNvSpPr>
          <p:nvPr>
            <p:ph type="title"/>
          </p:nvPr>
        </p:nvSpPr>
        <p:spPr>
          <a:xfrm>
            <a:off x="479880" y="844200"/>
            <a:ext cx="11231640" cy="5394960"/>
          </a:xfrm>
          <a:prstGeom prst="rect">
            <a:avLst/>
          </a:prstGeom>
          <a:noFill/>
          <a:ln w="10080">
            <a:solidFill>
              <a:srgbClr val="000000"/>
            </a:solidFill>
            <a:round/>
          </a:ln>
        </p:spPr>
        <p:txBody>
          <a:bodyPr lIns="0" rIns="0" tIns="0" bIns="360000" anchor="ctr">
            <a:noAutofit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fr-FR" sz="4330" spc="-1" strike="noStrike">
                <a:solidFill>
                  <a:srgbClr val="000000"/>
                </a:solidFill>
                <a:latin typeface="Arial"/>
              </a:rPr>
              <a:t>4. Consultation et accusé de réception de l’avis provisoire du conseil de classe </a:t>
            </a:r>
            <a:br>
              <a:rPr sz="4330"/>
            </a:br>
            <a:endParaRPr b="0" lang="fr-FR" sz="433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" name="Image 2" descr=""/>
          <p:cNvPicPr/>
          <p:nvPr/>
        </p:nvPicPr>
        <p:blipFill>
          <a:blip r:embed="rId1"/>
          <a:stretch/>
        </p:blipFill>
        <p:spPr>
          <a:xfrm>
            <a:off x="2272680" y="174600"/>
            <a:ext cx="9668880" cy="4572360"/>
          </a:xfrm>
          <a:prstGeom prst="rect">
            <a:avLst/>
          </a:prstGeom>
          <a:ln cap="sq" w="88900">
            <a:solidFill>
              <a:srgbClr val="ffffff"/>
            </a:solidFill>
            <a:miter/>
          </a:ln>
          <a:effectLst>
            <a:outerShdw algn="tl" blurRad="5508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07" name="Rectangle 3"/>
          <p:cNvSpPr/>
          <p:nvPr/>
        </p:nvSpPr>
        <p:spPr>
          <a:xfrm>
            <a:off x="537840" y="4746960"/>
            <a:ext cx="4515120" cy="1471680"/>
          </a:xfrm>
          <a:prstGeom prst="rect">
            <a:avLst/>
          </a:prstGeom>
          <a:solidFill>
            <a:schemeClr val="bg1"/>
          </a:solidFill>
          <a:ln>
            <a:solidFill>
              <a:srgbClr val="1b13b9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1" lang="fr-FR" sz="1800" spc="-1" strike="noStrike">
                <a:solidFill>
                  <a:srgbClr val="000000"/>
                </a:solidFill>
                <a:latin typeface="Arial"/>
              </a:rPr>
              <a:t>L’accusé de réception des avis du conseil de classe pourra être effectué indifféremment par l’un ou l’autre des représentants légaux</a:t>
            </a:r>
            <a:r>
              <a:rPr b="0" lang="fr-FR" sz="1800" spc="-1" strike="noStrike">
                <a:solidFill>
                  <a:schemeClr val="lt1"/>
                </a:solidFill>
                <a:latin typeface="Arial"/>
              </a:rPr>
              <a:t>.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Rectangle 6"/>
          <p:cNvSpPr/>
          <p:nvPr/>
        </p:nvSpPr>
        <p:spPr>
          <a:xfrm>
            <a:off x="0" y="1343520"/>
            <a:ext cx="12191760" cy="5514120"/>
          </a:xfrm>
          <a:prstGeom prst="rect">
            <a:avLst/>
          </a:prstGeom>
          <a:solidFill>
            <a:srgbClr val="6a8f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Arial"/>
            </a:endParaRPr>
          </a:p>
        </p:txBody>
      </p:sp>
      <p:sp>
        <p:nvSpPr>
          <p:cNvPr id="182" name="PlaceHolder 1"/>
          <p:cNvSpPr>
            <a:spLocks noGrp="1"/>
          </p:cNvSpPr>
          <p:nvPr>
            <p:ph type="title"/>
          </p:nvPr>
        </p:nvSpPr>
        <p:spPr>
          <a:xfrm>
            <a:off x="255960" y="722880"/>
            <a:ext cx="11231640" cy="5394960"/>
          </a:xfrm>
          <a:prstGeom prst="rect">
            <a:avLst/>
          </a:prstGeom>
          <a:noFill/>
          <a:ln w="10080">
            <a:solidFill>
              <a:srgbClr val="000000"/>
            </a:solidFill>
            <a:round/>
          </a:ln>
        </p:spPr>
        <p:txBody>
          <a:bodyPr lIns="0" rIns="0" tIns="0" bIns="360000" anchor="ctr">
            <a:noAutofit/>
          </a:bodyPr>
          <a:p>
            <a:pPr marL="528120" indent="-528120">
              <a:lnSpc>
                <a:spcPct val="90000"/>
              </a:lnSpc>
              <a:buClr>
                <a:srgbClr val="000000"/>
              </a:buClr>
              <a:buFont typeface="Arial"/>
              <a:buAutoNum type="arabicPeriod"/>
            </a:pPr>
            <a:r>
              <a:rPr b="1" lang="fr-FR" sz="4330" spc="-1" strike="noStrike">
                <a:solidFill>
                  <a:srgbClr val="000000"/>
                </a:solidFill>
                <a:latin typeface="Arial"/>
              </a:rPr>
              <a:t>Connexion au service en ligne Orientation dans le portail ENT Occitanie</a:t>
            </a:r>
            <a:br>
              <a:rPr sz="4330"/>
            </a:br>
            <a:br>
              <a:rPr sz="4330"/>
            </a:br>
            <a:r>
              <a:rPr b="1" lang="fr-FR" sz="2130" spc="-1" strike="noStrike">
                <a:solidFill>
                  <a:srgbClr val="000000"/>
                </a:solidFill>
                <a:latin typeface="Arial"/>
              </a:rPr>
              <a:t>compatible avec tous types de supports, tablettes, smartphones, ordinateurs</a:t>
            </a:r>
            <a:r>
              <a:rPr b="1" lang="fr-FR" sz="4330" spc="-1" strike="noStrike">
                <a:solidFill>
                  <a:srgbClr val="000000"/>
                </a:solidFill>
                <a:latin typeface="Arial"/>
              </a:rPr>
              <a:t> </a:t>
            </a:r>
            <a:endParaRPr b="0" lang="fr-FR" sz="433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3" name="Image 8" descr=""/>
          <p:cNvPicPr/>
          <p:nvPr/>
        </p:nvPicPr>
        <p:blipFill>
          <a:blip r:embed="rId1"/>
          <a:stretch/>
        </p:blipFill>
        <p:spPr>
          <a:xfrm>
            <a:off x="1250280" y="983880"/>
            <a:ext cx="9690840" cy="5823720"/>
          </a:xfrm>
          <a:prstGeom prst="rect">
            <a:avLst/>
          </a:prstGeom>
          <a:ln w="0">
            <a:noFill/>
          </a:ln>
        </p:spPr>
      </p:pic>
      <p:sp>
        <p:nvSpPr>
          <p:cNvPr id="184" name="PlaceHolder 1"/>
          <p:cNvSpPr>
            <a:spLocks noGrp="1"/>
          </p:cNvSpPr>
          <p:nvPr>
            <p:ph type="dt" idx="14"/>
          </p:nvPr>
        </p:nvSpPr>
        <p:spPr>
          <a:xfrm>
            <a:off x="10152000" y="6378120"/>
            <a:ext cx="1559520" cy="479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>
              <a:lnSpc>
                <a:spcPct val="100000"/>
              </a:lnSpc>
              <a:buNone/>
              <a:defRPr b="1" lang="fr-FR" sz="1000" spc="-1" strike="noStrike" cap="all">
                <a:solidFill>
                  <a:srgbClr val="000000"/>
                </a:solidFill>
                <a:latin typeface="Arial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r>
              <a:rPr b="1" lang="fr-FR" sz="1000" spc="-1" strike="noStrike" cap="all">
                <a:solidFill>
                  <a:srgbClr val="000000"/>
                </a:solidFill>
                <a:latin typeface="Arial"/>
              </a:rPr>
              <a:t>XX/XX/XXXX</a:t>
            </a:r>
            <a:endParaRPr b="0" lang="fr-FR" sz="1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85" name="Rectangle 9"/>
          <p:cNvSpPr/>
          <p:nvPr/>
        </p:nvSpPr>
        <p:spPr>
          <a:xfrm>
            <a:off x="6361200" y="5368680"/>
            <a:ext cx="3573360" cy="1249200"/>
          </a:xfrm>
          <a:prstGeom prst="rect">
            <a:avLst/>
          </a:prstGeom>
          <a:solidFill>
            <a:schemeClr val="bg1"/>
          </a:solidFill>
          <a:ln>
            <a:solidFill>
              <a:srgbClr val="1b13b9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1100" spc="-1" strike="noStrike">
                <a:solidFill>
                  <a:srgbClr val="000000"/>
                </a:solidFill>
                <a:latin typeface="Arial"/>
              </a:rPr>
              <a:t>le compte d’un représentant légal </a:t>
            </a:r>
            <a:r>
              <a:rPr b="0" lang="fr-FR" sz="1100" spc="-1" strike="noStrike">
                <a:solidFill>
                  <a:srgbClr val="000000"/>
                </a:solidFill>
                <a:latin typeface="Arial"/>
              </a:rPr>
              <a:t>permet de saisir les intentions d’orientation et d’accuser réception de l’avis donné par le conseil de classe ;</a:t>
            </a:r>
            <a:endParaRPr b="0" lang="fr-FR" sz="11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11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1100" spc="-1" strike="noStrike">
                <a:solidFill>
                  <a:srgbClr val="000000"/>
                </a:solidFill>
                <a:latin typeface="Arial"/>
              </a:rPr>
              <a:t>le compte d’un élève </a:t>
            </a:r>
            <a:r>
              <a:rPr b="0" lang="fr-FR" sz="1100" spc="-1" strike="noStrike">
                <a:solidFill>
                  <a:srgbClr val="000000"/>
                </a:solidFill>
                <a:latin typeface="Arial"/>
              </a:rPr>
              <a:t>permet uniquement de consulter les saisies effectuées par le représentant légal.</a:t>
            </a:r>
            <a:endParaRPr b="0" lang="fr-FR" sz="11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Intitulé de la direction ou de l’organisme rattaché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3326F749-F40F-4EAE-A521-38C4FDB2F109}" type="slidenum">
              <a:t>3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6" name="Image 10" descr=""/>
          <p:cNvPicPr/>
          <p:nvPr/>
        </p:nvPicPr>
        <p:blipFill>
          <a:blip r:embed="rId1"/>
          <a:stretch/>
        </p:blipFill>
        <p:spPr>
          <a:xfrm>
            <a:off x="1231920" y="1047600"/>
            <a:ext cx="9727920" cy="5579640"/>
          </a:xfrm>
          <a:prstGeom prst="rect">
            <a:avLst/>
          </a:prstGeom>
          <a:ln w="0">
            <a:noFill/>
          </a:ln>
        </p:spPr>
      </p:pic>
      <p:sp>
        <p:nvSpPr>
          <p:cNvPr id="187" name="PlaceHolder 1"/>
          <p:cNvSpPr>
            <a:spLocks noGrp="1"/>
          </p:cNvSpPr>
          <p:nvPr>
            <p:ph type="dt" idx="15"/>
          </p:nvPr>
        </p:nvSpPr>
        <p:spPr>
          <a:xfrm>
            <a:off x="10152000" y="6378120"/>
            <a:ext cx="1559520" cy="479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>
              <a:lnSpc>
                <a:spcPct val="100000"/>
              </a:lnSpc>
              <a:buNone/>
              <a:defRPr b="1" lang="fr-FR" sz="1000" spc="-1" strike="noStrike" cap="all">
                <a:solidFill>
                  <a:srgbClr val="000000"/>
                </a:solidFill>
                <a:latin typeface="Arial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r>
              <a:rPr b="1" lang="fr-FR" sz="1000" spc="-1" strike="noStrike" cap="all">
                <a:solidFill>
                  <a:srgbClr val="000000"/>
                </a:solidFill>
                <a:latin typeface="Arial"/>
              </a:rPr>
              <a:t>XX/XX/XXXX</a:t>
            </a:r>
            <a:endParaRPr b="0" lang="fr-FR" sz="1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Intitulé de la direction ou de l’organisme rattaché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FBDABD16-ECF6-4AC3-9F61-42C82F8E3929}" type="slidenum">
              <a:t>4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8" name="Image 3" descr=""/>
          <p:cNvPicPr/>
          <p:nvPr/>
        </p:nvPicPr>
        <p:blipFill>
          <a:blip r:embed="rId1"/>
          <a:stretch/>
        </p:blipFill>
        <p:spPr>
          <a:xfrm>
            <a:off x="1587600" y="393480"/>
            <a:ext cx="10478520" cy="5915520"/>
          </a:xfrm>
          <a:prstGeom prst="rect">
            <a:avLst/>
          </a:prstGeom>
          <a:ln cap="sq" w="88900">
            <a:solidFill>
              <a:srgbClr val="ffffff"/>
            </a:solidFill>
            <a:miter/>
          </a:ln>
          <a:effectLst>
            <a:outerShdw algn="tl" blurRad="5508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89" name="Rectangle 5"/>
          <p:cNvSpPr/>
          <p:nvPr/>
        </p:nvSpPr>
        <p:spPr>
          <a:xfrm>
            <a:off x="6827040" y="789840"/>
            <a:ext cx="5109480" cy="1686960"/>
          </a:xfrm>
          <a:prstGeom prst="rect">
            <a:avLst/>
          </a:prstGeom>
          <a:solidFill>
            <a:schemeClr val="bg1"/>
          </a:solidFill>
          <a:ln>
            <a:solidFill>
              <a:srgbClr val="1b13b9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1" lang="fr-FR" sz="1800" spc="-1" strike="noStrike">
                <a:solidFill>
                  <a:srgbClr val="000000"/>
                </a:solidFill>
                <a:latin typeface="Arial"/>
              </a:rPr>
              <a:t>Sur la page d’accueil de Scolarité services je clique sur Orientation à partir de la date indiquée par le chef d’établissement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4"/>
          <p:cNvSpPr/>
          <p:nvPr/>
        </p:nvSpPr>
        <p:spPr>
          <a:xfrm>
            <a:off x="0" y="1343520"/>
            <a:ext cx="12191760" cy="5514120"/>
          </a:xfrm>
          <a:prstGeom prst="rect">
            <a:avLst/>
          </a:prstGeom>
          <a:solidFill>
            <a:srgbClr val="6a8f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Arial"/>
            </a:endParaRPr>
          </a:p>
        </p:txBody>
      </p:sp>
      <p:sp>
        <p:nvSpPr>
          <p:cNvPr id="191" name="PlaceHolder 1"/>
          <p:cNvSpPr>
            <a:spLocks noGrp="1"/>
          </p:cNvSpPr>
          <p:nvPr>
            <p:ph type="title"/>
          </p:nvPr>
        </p:nvSpPr>
        <p:spPr>
          <a:xfrm>
            <a:off x="479880" y="983880"/>
            <a:ext cx="11231640" cy="5394960"/>
          </a:xfrm>
          <a:prstGeom prst="rect">
            <a:avLst/>
          </a:prstGeom>
          <a:noFill/>
          <a:ln w="10080">
            <a:solidFill>
              <a:srgbClr val="000000"/>
            </a:solidFill>
            <a:round/>
          </a:ln>
        </p:spPr>
        <p:txBody>
          <a:bodyPr lIns="0" rIns="0" tIns="0" bIns="360000" anchor="ctr">
            <a:noAutofit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1" i="1" lang="fr-FR" sz="4330" spc="-1" strike="noStrike">
                <a:solidFill>
                  <a:srgbClr val="000000"/>
                </a:solidFill>
                <a:latin typeface="Arial"/>
              </a:rPr>
              <a:t>2. </a:t>
            </a:r>
            <a:r>
              <a:rPr b="1" lang="fr-FR" sz="4330" spc="-1" strike="noStrike">
                <a:solidFill>
                  <a:srgbClr val="000000"/>
                </a:solidFill>
                <a:latin typeface="Arial"/>
              </a:rPr>
              <a:t>Saisie des intentions d’orientation</a:t>
            </a:r>
            <a:br>
              <a:rPr sz="4330"/>
            </a:br>
            <a:endParaRPr b="0" lang="fr-FR" sz="433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2" name="Image 2" descr=""/>
          <p:cNvPicPr/>
          <p:nvPr/>
        </p:nvPicPr>
        <p:blipFill>
          <a:blip r:embed="rId1"/>
          <a:stretch/>
        </p:blipFill>
        <p:spPr>
          <a:xfrm>
            <a:off x="2448000" y="67320"/>
            <a:ext cx="9506880" cy="6306120"/>
          </a:xfrm>
          <a:prstGeom prst="rect">
            <a:avLst/>
          </a:prstGeom>
          <a:ln cap="sq" w="88900">
            <a:solidFill>
              <a:srgbClr val="ffffff"/>
            </a:solidFill>
            <a:miter/>
          </a:ln>
          <a:effectLst>
            <a:outerShdw algn="tl" blurRad="5508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93" name="Rectangle 5"/>
          <p:cNvSpPr/>
          <p:nvPr/>
        </p:nvSpPr>
        <p:spPr>
          <a:xfrm>
            <a:off x="545760" y="3574440"/>
            <a:ext cx="3804480" cy="2131200"/>
          </a:xfrm>
          <a:prstGeom prst="rect">
            <a:avLst/>
          </a:prstGeom>
          <a:solidFill>
            <a:schemeClr val="bg1"/>
          </a:solidFill>
          <a:ln>
            <a:solidFill>
              <a:srgbClr val="1b13b9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1" lang="fr-FR" sz="1800" spc="-1" strike="noStrike">
                <a:solidFill>
                  <a:srgbClr val="000000"/>
                </a:solidFill>
                <a:latin typeface="Arial"/>
              </a:rPr>
              <a:t>Un calendrier et une présentation de chaque phase permet de se repérer dans les différentes étapes avant de saisir les intentions d’orientation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" name="Image 2" descr=""/>
          <p:cNvPicPr/>
          <p:nvPr/>
        </p:nvPicPr>
        <p:blipFill>
          <a:blip r:embed="rId1"/>
          <a:srcRect l="0" t="0" r="985" b="0"/>
          <a:stretch/>
        </p:blipFill>
        <p:spPr>
          <a:xfrm>
            <a:off x="2720160" y="822240"/>
            <a:ext cx="9224640" cy="5296320"/>
          </a:xfrm>
          <a:prstGeom prst="rect">
            <a:avLst/>
          </a:prstGeom>
          <a:ln cap="sq" w="88900">
            <a:solidFill>
              <a:srgbClr val="ffffff"/>
            </a:solidFill>
            <a:miter/>
          </a:ln>
          <a:effectLst>
            <a:outerShdw algn="tl" blurRad="5508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95" name="Rectangle 6"/>
          <p:cNvSpPr/>
          <p:nvPr/>
        </p:nvSpPr>
        <p:spPr>
          <a:xfrm>
            <a:off x="273960" y="3321000"/>
            <a:ext cx="4247640" cy="1812600"/>
          </a:xfrm>
          <a:prstGeom prst="rect">
            <a:avLst/>
          </a:prstGeom>
          <a:solidFill>
            <a:schemeClr val="bg1"/>
          </a:solidFill>
          <a:ln>
            <a:solidFill>
              <a:srgbClr val="1b13b9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1" lang="fr-FR" sz="1800" spc="-1" strike="noStrike">
                <a:solidFill>
                  <a:srgbClr val="000000"/>
                </a:solidFill>
                <a:latin typeface="Arial"/>
              </a:rPr>
              <a:t>Le bouton « + Ajouter une intention » ouvre une pop-up qui permet la sélection d’une voie d’orientation, les intentions doivent être validées pour être enregistrées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6" name="Image 3" descr=""/>
          <p:cNvPicPr/>
          <p:nvPr/>
        </p:nvPicPr>
        <p:blipFill>
          <a:blip r:embed="rId1"/>
          <a:stretch/>
        </p:blipFill>
        <p:spPr>
          <a:xfrm>
            <a:off x="5804640" y="1354320"/>
            <a:ext cx="5924880" cy="3505320"/>
          </a:xfrm>
          <a:prstGeom prst="rect">
            <a:avLst/>
          </a:prstGeom>
          <a:ln cap="sq" w="88900">
            <a:solidFill>
              <a:srgbClr val="ffffff"/>
            </a:solidFill>
            <a:miter/>
          </a:ln>
          <a:effectLst>
            <a:outerShdw algn="tl" blurRad="5508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97" name="Rectangle 5"/>
          <p:cNvSpPr/>
          <p:nvPr/>
        </p:nvSpPr>
        <p:spPr>
          <a:xfrm>
            <a:off x="633960" y="2261160"/>
            <a:ext cx="4918680" cy="2148480"/>
          </a:xfrm>
          <a:prstGeom prst="rect">
            <a:avLst/>
          </a:prstGeom>
          <a:solidFill>
            <a:schemeClr val="bg1"/>
          </a:solidFill>
          <a:ln>
            <a:solidFill>
              <a:srgbClr val="1b13b9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1" lang="fr-FR" sz="1800" spc="-1" strike="noStrike">
                <a:solidFill>
                  <a:srgbClr val="000000"/>
                </a:solidFill>
                <a:latin typeface="Arial"/>
              </a:rPr>
              <a:t>La sélection d’une voie se fait dans l’ordre de préférence, il est possible de les modifier jusqu’à la fermeture du service en ligne Orientation à la date indiquée par le chef d’établissement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MINISTÈRIEL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MINISTÈRIEL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MINISTÈRIEL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MINISTÈRIEL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111</TotalTime>
  <Application>LibreOffice/7.4.6.2$Windows_X86_64 LibreOffice_project/5b1f5509c2decdade7fda905e3e1429a67acd63d</Application>
  <AppVersion>15.0000</AppVersion>
  <Words>299</Words>
  <Paragraphs>24</Paragraphs>
  <Company>Ministere de l'Education Nationale</Company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2021-11-29T12:40:15Z</dcterms:created>
  <dc:creator>GERALDINE DEMONT</dc:creator>
  <dc:description/>
  <dc:language>fr-FR</dc:language>
  <cp:lastModifiedBy>sa1</cp:lastModifiedBy>
  <dcterms:modified xsi:type="dcterms:W3CDTF">2022-01-26T09:21:50Z</dcterms:modified>
  <cp:revision>16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Grand écran</vt:lpwstr>
  </property>
  <property fmtid="{D5CDD505-2E9C-101B-9397-08002B2CF9AE}" pid="3" name="Slides">
    <vt:i4>14</vt:i4>
  </property>
</Properties>
</file>